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981" r:id="rId3"/>
    <p:sldId id="982" r:id="rId4"/>
    <p:sldId id="259" r:id="rId5"/>
    <p:sldId id="301" r:id="rId6"/>
    <p:sldId id="296" r:id="rId7"/>
    <p:sldId id="984" r:id="rId8"/>
    <p:sldId id="970" r:id="rId9"/>
    <p:sldId id="302" r:id="rId10"/>
    <p:sldId id="314" r:id="rId11"/>
    <p:sldId id="929" r:id="rId12"/>
    <p:sldId id="930" r:id="rId13"/>
    <p:sldId id="971" r:id="rId14"/>
    <p:sldId id="985" r:id="rId15"/>
    <p:sldId id="927" r:id="rId16"/>
    <p:sldId id="928" r:id="rId17"/>
    <p:sldId id="916" r:id="rId18"/>
    <p:sldId id="920" r:id="rId19"/>
    <p:sldId id="921" r:id="rId20"/>
    <p:sldId id="905" r:id="rId21"/>
    <p:sldId id="922" r:id="rId22"/>
    <p:sldId id="923" r:id="rId23"/>
    <p:sldId id="924" r:id="rId24"/>
    <p:sldId id="925" r:id="rId25"/>
    <p:sldId id="926" r:id="rId26"/>
    <p:sldId id="90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494" y="-4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420EB0-3209-4740-9C7F-816EF538E6A8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9CC7D-2964-427C-88B0-49B337D830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219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" name="Google Shape;14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e81e8eaf55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e81e8eaf55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e81e8eaf55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e81e8eaf55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628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e81e8eaf55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e81e8eaf55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584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e81e8eaf55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e81e8eaf55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3868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1765-1923-FB20-067D-2F4199432C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0E3752-9D27-3410-F14F-FCDEE00335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57D97-FCF7-1587-6315-39B009AA0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B66F3-2263-0760-BD26-E158993F2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65A0F-359A-EA0C-A79A-E15679543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5121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88D00-0952-6735-C1ED-CEB67EB8D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C72A78-B310-8C04-9E52-AAEDBA044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5CA5F-729F-A78C-C7D2-87472C1D0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8BB08-AA11-E2C0-6104-78F7B5B95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EA95B-B307-2ED3-8C95-AFAF802A8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1142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82217B-C21F-BE1F-A029-097EC2CDF1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91BFC3-55E3-A2C0-9C80-5ED7E7F37F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10A24-8AED-6B4A-B8E3-7B39D329E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E8CC9-5668-905D-66FF-71E1A8B26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32097-0EAA-30A6-2FBA-01D02537F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603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2" name="Google Shape;1282;p2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3" name="Google Shape;1283;p24"/>
          <p:cNvGrpSpPr/>
          <p:nvPr/>
        </p:nvGrpSpPr>
        <p:grpSpPr>
          <a:xfrm>
            <a:off x="89201" y="4078467"/>
            <a:ext cx="2358500" cy="4168037"/>
            <a:chOff x="66900" y="3058850"/>
            <a:chExt cx="1768875" cy="3126028"/>
          </a:xfrm>
        </p:grpSpPr>
        <p:grpSp>
          <p:nvGrpSpPr>
            <p:cNvPr id="1284" name="Google Shape;1284;p24"/>
            <p:cNvGrpSpPr/>
            <p:nvPr/>
          </p:nvGrpSpPr>
          <p:grpSpPr>
            <a:xfrm>
              <a:off x="256564" y="3613234"/>
              <a:ext cx="1041216" cy="2571644"/>
              <a:chOff x="4709050" y="974800"/>
              <a:chExt cx="684425" cy="1690425"/>
            </a:xfrm>
          </p:grpSpPr>
          <p:sp>
            <p:nvSpPr>
              <p:cNvPr id="1285" name="Google Shape;1285;p24"/>
              <p:cNvSpPr/>
              <p:nvPr/>
            </p:nvSpPr>
            <p:spPr>
              <a:xfrm>
                <a:off x="4909450" y="1554625"/>
                <a:ext cx="445600" cy="869400"/>
              </a:xfrm>
              <a:custGeom>
                <a:avLst/>
                <a:gdLst/>
                <a:ahLst/>
                <a:cxnLst/>
                <a:rect l="l" t="t" r="r" b="b"/>
                <a:pathLst>
                  <a:path w="17824" h="34776" extrusionOk="0">
                    <a:moveTo>
                      <a:pt x="16303" y="1"/>
                    </a:moveTo>
                    <a:lnTo>
                      <a:pt x="13832" y="2377"/>
                    </a:lnTo>
                    <a:lnTo>
                      <a:pt x="9887" y="2377"/>
                    </a:lnTo>
                    <a:lnTo>
                      <a:pt x="8524" y="3645"/>
                    </a:lnTo>
                    <a:lnTo>
                      <a:pt x="8524" y="6829"/>
                    </a:lnTo>
                    <a:lnTo>
                      <a:pt x="7336" y="8001"/>
                    </a:lnTo>
                    <a:lnTo>
                      <a:pt x="7336" y="13895"/>
                    </a:lnTo>
                    <a:lnTo>
                      <a:pt x="48" y="21246"/>
                    </a:lnTo>
                    <a:lnTo>
                      <a:pt x="1" y="21262"/>
                    </a:lnTo>
                    <a:lnTo>
                      <a:pt x="1" y="29405"/>
                    </a:lnTo>
                    <a:lnTo>
                      <a:pt x="2583" y="31908"/>
                    </a:lnTo>
                    <a:lnTo>
                      <a:pt x="2583" y="34775"/>
                    </a:lnTo>
                    <a:lnTo>
                      <a:pt x="2773" y="34775"/>
                    </a:lnTo>
                    <a:lnTo>
                      <a:pt x="2773" y="31829"/>
                    </a:lnTo>
                    <a:lnTo>
                      <a:pt x="207" y="29325"/>
                    </a:lnTo>
                    <a:lnTo>
                      <a:pt x="207" y="21341"/>
                    </a:lnTo>
                    <a:lnTo>
                      <a:pt x="7526" y="13974"/>
                    </a:lnTo>
                    <a:lnTo>
                      <a:pt x="7526" y="8081"/>
                    </a:lnTo>
                    <a:lnTo>
                      <a:pt x="8714" y="6908"/>
                    </a:lnTo>
                    <a:lnTo>
                      <a:pt x="8714" y="3740"/>
                    </a:lnTo>
                    <a:lnTo>
                      <a:pt x="9966" y="2567"/>
                    </a:lnTo>
                    <a:lnTo>
                      <a:pt x="13911" y="2567"/>
                    </a:lnTo>
                    <a:lnTo>
                      <a:pt x="16382" y="191"/>
                    </a:lnTo>
                    <a:lnTo>
                      <a:pt x="17824" y="191"/>
                    </a:lnTo>
                    <a:lnTo>
                      <a:pt x="178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6" name="Google Shape;1286;p24"/>
              <p:cNvSpPr/>
              <p:nvPr/>
            </p:nvSpPr>
            <p:spPr>
              <a:xfrm>
                <a:off x="5210875" y="1019950"/>
                <a:ext cx="139425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14370" extrusionOk="0">
                    <a:moveTo>
                      <a:pt x="2994" y="0"/>
                    </a:moveTo>
                    <a:lnTo>
                      <a:pt x="2994" y="1426"/>
                    </a:lnTo>
                    <a:lnTo>
                      <a:pt x="5371" y="3977"/>
                    </a:lnTo>
                    <a:lnTo>
                      <a:pt x="5371" y="6290"/>
                    </a:lnTo>
                    <a:lnTo>
                      <a:pt x="4579" y="7240"/>
                    </a:lnTo>
                    <a:lnTo>
                      <a:pt x="4579" y="11280"/>
                    </a:lnTo>
                    <a:lnTo>
                      <a:pt x="3153" y="12864"/>
                    </a:lnTo>
                    <a:lnTo>
                      <a:pt x="1378" y="12864"/>
                    </a:lnTo>
                    <a:lnTo>
                      <a:pt x="0" y="14243"/>
                    </a:lnTo>
                    <a:lnTo>
                      <a:pt x="143" y="14370"/>
                    </a:lnTo>
                    <a:lnTo>
                      <a:pt x="1458" y="13070"/>
                    </a:lnTo>
                    <a:lnTo>
                      <a:pt x="3264" y="13070"/>
                    </a:lnTo>
                    <a:lnTo>
                      <a:pt x="4785" y="11359"/>
                    </a:lnTo>
                    <a:lnTo>
                      <a:pt x="4785" y="7320"/>
                    </a:lnTo>
                    <a:lnTo>
                      <a:pt x="5577" y="6369"/>
                    </a:lnTo>
                    <a:lnTo>
                      <a:pt x="5577" y="3898"/>
                    </a:lnTo>
                    <a:lnTo>
                      <a:pt x="3200" y="1363"/>
                    </a:lnTo>
                    <a:lnTo>
                      <a:pt x="3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7" name="Google Shape;1287;p24"/>
              <p:cNvSpPr/>
              <p:nvPr/>
            </p:nvSpPr>
            <p:spPr>
              <a:xfrm>
                <a:off x="4850050" y="1150250"/>
                <a:ext cx="460650" cy="1218325"/>
              </a:xfrm>
              <a:custGeom>
                <a:avLst/>
                <a:gdLst/>
                <a:ahLst/>
                <a:cxnLst/>
                <a:rect l="l" t="t" r="r" b="b"/>
                <a:pathLst>
                  <a:path w="18426" h="48733" extrusionOk="0">
                    <a:moveTo>
                      <a:pt x="17031" y="0"/>
                    </a:moveTo>
                    <a:lnTo>
                      <a:pt x="17031" y="919"/>
                    </a:lnTo>
                    <a:lnTo>
                      <a:pt x="18220" y="2187"/>
                    </a:lnTo>
                    <a:lnTo>
                      <a:pt x="18220" y="5593"/>
                    </a:lnTo>
                    <a:lnTo>
                      <a:pt x="17111" y="6860"/>
                    </a:lnTo>
                    <a:lnTo>
                      <a:pt x="15194" y="6860"/>
                    </a:lnTo>
                    <a:lnTo>
                      <a:pt x="12358" y="9633"/>
                    </a:lnTo>
                    <a:lnTo>
                      <a:pt x="10124" y="9633"/>
                    </a:lnTo>
                    <a:lnTo>
                      <a:pt x="6940" y="12754"/>
                    </a:lnTo>
                    <a:lnTo>
                      <a:pt x="6940" y="30941"/>
                    </a:lnTo>
                    <a:lnTo>
                      <a:pt x="1" y="37643"/>
                    </a:lnTo>
                    <a:lnTo>
                      <a:pt x="1" y="45706"/>
                    </a:lnTo>
                    <a:lnTo>
                      <a:pt x="2900" y="48685"/>
                    </a:lnTo>
                    <a:lnTo>
                      <a:pt x="4357" y="48732"/>
                    </a:lnTo>
                    <a:lnTo>
                      <a:pt x="1189" y="45627"/>
                    </a:lnTo>
                    <a:lnTo>
                      <a:pt x="1189" y="37722"/>
                    </a:lnTo>
                    <a:lnTo>
                      <a:pt x="7922" y="31020"/>
                    </a:lnTo>
                    <a:lnTo>
                      <a:pt x="7922" y="13182"/>
                    </a:lnTo>
                    <a:lnTo>
                      <a:pt x="8952" y="12215"/>
                    </a:lnTo>
                    <a:lnTo>
                      <a:pt x="10900" y="12215"/>
                    </a:lnTo>
                    <a:lnTo>
                      <a:pt x="10900" y="12009"/>
                    </a:lnTo>
                    <a:lnTo>
                      <a:pt x="8872" y="12009"/>
                    </a:lnTo>
                    <a:lnTo>
                      <a:pt x="7732" y="13086"/>
                    </a:lnTo>
                    <a:lnTo>
                      <a:pt x="7732" y="30941"/>
                    </a:lnTo>
                    <a:lnTo>
                      <a:pt x="999" y="37643"/>
                    </a:lnTo>
                    <a:lnTo>
                      <a:pt x="999" y="45706"/>
                    </a:lnTo>
                    <a:lnTo>
                      <a:pt x="3866" y="48526"/>
                    </a:lnTo>
                    <a:lnTo>
                      <a:pt x="2995" y="48495"/>
                    </a:lnTo>
                    <a:lnTo>
                      <a:pt x="207" y="45627"/>
                    </a:lnTo>
                    <a:lnTo>
                      <a:pt x="207" y="37722"/>
                    </a:lnTo>
                    <a:lnTo>
                      <a:pt x="7130" y="31020"/>
                    </a:lnTo>
                    <a:lnTo>
                      <a:pt x="7130" y="12833"/>
                    </a:lnTo>
                    <a:lnTo>
                      <a:pt x="10203" y="9839"/>
                    </a:lnTo>
                    <a:lnTo>
                      <a:pt x="12437" y="9839"/>
                    </a:lnTo>
                    <a:lnTo>
                      <a:pt x="15273" y="7066"/>
                    </a:lnTo>
                    <a:lnTo>
                      <a:pt x="17221" y="7066"/>
                    </a:lnTo>
                    <a:lnTo>
                      <a:pt x="18425" y="5672"/>
                    </a:lnTo>
                    <a:lnTo>
                      <a:pt x="18425" y="2108"/>
                    </a:lnTo>
                    <a:lnTo>
                      <a:pt x="17237" y="840"/>
                    </a:lnTo>
                    <a:lnTo>
                      <a:pt x="172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8" name="Google Shape;1288;p24"/>
              <p:cNvSpPr/>
              <p:nvPr/>
            </p:nvSpPr>
            <p:spPr>
              <a:xfrm>
                <a:off x="4830250" y="1265900"/>
                <a:ext cx="383425" cy="1145050"/>
              </a:xfrm>
              <a:custGeom>
                <a:avLst/>
                <a:gdLst/>
                <a:ahLst/>
                <a:cxnLst/>
                <a:rect l="l" t="t" r="r" b="b"/>
                <a:pathLst>
                  <a:path w="15337" h="45802" extrusionOk="0">
                    <a:moveTo>
                      <a:pt x="15193" y="1"/>
                    </a:moveTo>
                    <a:lnTo>
                      <a:pt x="12041" y="3232"/>
                    </a:lnTo>
                    <a:lnTo>
                      <a:pt x="5529" y="3232"/>
                    </a:lnTo>
                    <a:lnTo>
                      <a:pt x="4563" y="4199"/>
                    </a:lnTo>
                    <a:lnTo>
                      <a:pt x="4563" y="8080"/>
                    </a:lnTo>
                    <a:lnTo>
                      <a:pt x="6939" y="10441"/>
                    </a:lnTo>
                    <a:lnTo>
                      <a:pt x="6939" y="25903"/>
                    </a:lnTo>
                    <a:lnTo>
                      <a:pt x="0" y="32731"/>
                    </a:lnTo>
                    <a:lnTo>
                      <a:pt x="0" y="43980"/>
                    </a:lnTo>
                    <a:lnTo>
                      <a:pt x="1806" y="45801"/>
                    </a:lnTo>
                    <a:lnTo>
                      <a:pt x="1949" y="45675"/>
                    </a:lnTo>
                    <a:lnTo>
                      <a:pt x="206" y="43900"/>
                    </a:lnTo>
                    <a:lnTo>
                      <a:pt x="206" y="32811"/>
                    </a:lnTo>
                    <a:lnTo>
                      <a:pt x="7130" y="25982"/>
                    </a:lnTo>
                    <a:lnTo>
                      <a:pt x="7130" y="10362"/>
                    </a:lnTo>
                    <a:lnTo>
                      <a:pt x="4753" y="8001"/>
                    </a:lnTo>
                    <a:lnTo>
                      <a:pt x="4753" y="4278"/>
                    </a:lnTo>
                    <a:lnTo>
                      <a:pt x="5609" y="3423"/>
                    </a:lnTo>
                    <a:lnTo>
                      <a:pt x="12120" y="3423"/>
                    </a:lnTo>
                    <a:lnTo>
                      <a:pt x="15336" y="143"/>
                    </a:lnTo>
                    <a:lnTo>
                      <a:pt x="151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9" name="Google Shape;1289;p24"/>
              <p:cNvSpPr/>
              <p:nvPr/>
            </p:nvSpPr>
            <p:spPr>
              <a:xfrm>
                <a:off x="4810450" y="1204500"/>
                <a:ext cx="386175" cy="1412000"/>
              </a:xfrm>
              <a:custGeom>
                <a:avLst/>
                <a:gdLst/>
                <a:ahLst/>
                <a:cxnLst/>
                <a:rect l="l" t="t" r="r" b="b"/>
                <a:pathLst>
                  <a:path w="15447" h="56480" extrusionOk="0">
                    <a:moveTo>
                      <a:pt x="15257" y="1"/>
                    </a:moveTo>
                    <a:lnTo>
                      <a:pt x="15257" y="1649"/>
                    </a:lnTo>
                    <a:lnTo>
                      <a:pt x="11993" y="4896"/>
                    </a:lnTo>
                    <a:lnTo>
                      <a:pt x="5498" y="4896"/>
                    </a:lnTo>
                    <a:lnTo>
                      <a:pt x="4357" y="5831"/>
                    </a:lnTo>
                    <a:lnTo>
                      <a:pt x="4357" y="11107"/>
                    </a:lnTo>
                    <a:lnTo>
                      <a:pt x="6733" y="13451"/>
                    </a:lnTo>
                    <a:lnTo>
                      <a:pt x="6733" y="27805"/>
                    </a:lnTo>
                    <a:lnTo>
                      <a:pt x="0" y="34633"/>
                    </a:lnTo>
                    <a:lnTo>
                      <a:pt x="0" y="56480"/>
                    </a:lnTo>
                    <a:lnTo>
                      <a:pt x="206" y="56480"/>
                    </a:lnTo>
                    <a:lnTo>
                      <a:pt x="206" y="34712"/>
                    </a:lnTo>
                    <a:lnTo>
                      <a:pt x="6939" y="27884"/>
                    </a:lnTo>
                    <a:lnTo>
                      <a:pt x="6939" y="13372"/>
                    </a:lnTo>
                    <a:lnTo>
                      <a:pt x="4563" y="11012"/>
                    </a:lnTo>
                    <a:lnTo>
                      <a:pt x="4563" y="5910"/>
                    </a:lnTo>
                    <a:lnTo>
                      <a:pt x="5577" y="5086"/>
                    </a:lnTo>
                    <a:lnTo>
                      <a:pt x="12056" y="5086"/>
                    </a:lnTo>
                    <a:lnTo>
                      <a:pt x="15447" y="1728"/>
                    </a:lnTo>
                    <a:lnTo>
                      <a:pt x="15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0" name="Google Shape;1290;p24"/>
              <p:cNvSpPr/>
              <p:nvPr/>
            </p:nvSpPr>
            <p:spPr>
              <a:xfrm>
                <a:off x="4746675" y="1534825"/>
                <a:ext cx="192525" cy="533125"/>
              </a:xfrm>
              <a:custGeom>
                <a:avLst/>
                <a:gdLst/>
                <a:ahLst/>
                <a:cxnLst/>
                <a:rect l="l" t="t" r="r" b="b"/>
                <a:pathLst>
                  <a:path w="7701" h="21325" extrusionOk="0">
                    <a:moveTo>
                      <a:pt x="6322" y="1"/>
                    </a:moveTo>
                    <a:lnTo>
                      <a:pt x="6322" y="5482"/>
                    </a:lnTo>
                    <a:lnTo>
                      <a:pt x="5435" y="6670"/>
                    </a:lnTo>
                    <a:lnTo>
                      <a:pt x="5593" y="6797"/>
                    </a:lnTo>
                    <a:lnTo>
                      <a:pt x="6512" y="5546"/>
                    </a:lnTo>
                    <a:lnTo>
                      <a:pt x="6512" y="460"/>
                    </a:lnTo>
                    <a:lnTo>
                      <a:pt x="7510" y="1363"/>
                    </a:lnTo>
                    <a:lnTo>
                      <a:pt x="7510" y="7637"/>
                    </a:lnTo>
                    <a:lnTo>
                      <a:pt x="5530" y="9665"/>
                    </a:lnTo>
                    <a:lnTo>
                      <a:pt x="5530" y="11090"/>
                    </a:lnTo>
                    <a:lnTo>
                      <a:pt x="6322" y="11978"/>
                    </a:lnTo>
                    <a:lnTo>
                      <a:pt x="6322" y="14592"/>
                    </a:lnTo>
                    <a:lnTo>
                      <a:pt x="1" y="21182"/>
                    </a:lnTo>
                    <a:lnTo>
                      <a:pt x="159" y="21325"/>
                    </a:lnTo>
                    <a:lnTo>
                      <a:pt x="6512" y="14671"/>
                    </a:lnTo>
                    <a:lnTo>
                      <a:pt x="6512" y="11914"/>
                    </a:lnTo>
                    <a:lnTo>
                      <a:pt x="5720" y="11011"/>
                    </a:lnTo>
                    <a:lnTo>
                      <a:pt x="5720" y="9760"/>
                    </a:lnTo>
                    <a:lnTo>
                      <a:pt x="7700" y="7716"/>
                    </a:lnTo>
                    <a:lnTo>
                      <a:pt x="7700" y="1284"/>
                    </a:lnTo>
                    <a:lnTo>
                      <a:pt x="6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1" name="Google Shape;1291;p24"/>
              <p:cNvSpPr/>
              <p:nvPr/>
            </p:nvSpPr>
            <p:spPr>
              <a:xfrm>
                <a:off x="4780750" y="1797025"/>
                <a:ext cx="168350" cy="692350"/>
              </a:xfrm>
              <a:custGeom>
                <a:avLst/>
                <a:gdLst/>
                <a:ahLst/>
                <a:cxnLst/>
                <a:rect l="l" t="t" r="r" b="b"/>
                <a:pathLst>
                  <a:path w="6734" h="27694" extrusionOk="0">
                    <a:moveTo>
                      <a:pt x="6543" y="0"/>
                    </a:moveTo>
                    <a:lnTo>
                      <a:pt x="6543" y="4040"/>
                    </a:lnTo>
                    <a:lnTo>
                      <a:pt x="0" y="10663"/>
                    </a:lnTo>
                    <a:lnTo>
                      <a:pt x="0" y="27693"/>
                    </a:lnTo>
                    <a:lnTo>
                      <a:pt x="206" y="27693"/>
                    </a:lnTo>
                    <a:lnTo>
                      <a:pt x="206" y="10742"/>
                    </a:lnTo>
                    <a:lnTo>
                      <a:pt x="6733" y="4151"/>
                    </a:lnTo>
                    <a:lnTo>
                      <a:pt x="67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2" name="Google Shape;1292;p24"/>
              <p:cNvSpPr/>
              <p:nvPr/>
            </p:nvSpPr>
            <p:spPr>
              <a:xfrm>
                <a:off x="5346725" y="1534425"/>
                <a:ext cx="467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20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20"/>
                    </a:cubicBezTo>
                    <a:cubicBezTo>
                      <a:pt x="1870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3" name="Google Shape;1293;p24"/>
              <p:cNvSpPr/>
              <p:nvPr/>
            </p:nvSpPr>
            <p:spPr>
              <a:xfrm>
                <a:off x="5262750" y="974800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19" y="0"/>
                    </a:moveTo>
                    <a:cubicBezTo>
                      <a:pt x="412" y="0"/>
                      <a:pt x="1" y="412"/>
                      <a:pt x="1" y="935"/>
                    </a:cubicBezTo>
                    <a:cubicBezTo>
                      <a:pt x="1" y="1442"/>
                      <a:pt x="412" y="1854"/>
                      <a:pt x="919" y="1854"/>
                    </a:cubicBezTo>
                    <a:cubicBezTo>
                      <a:pt x="1442" y="1854"/>
                      <a:pt x="1854" y="1442"/>
                      <a:pt x="1854" y="935"/>
                    </a:cubicBezTo>
                    <a:cubicBezTo>
                      <a:pt x="1854" y="412"/>
                      <a:pt x="1442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" name="Google Shape;1294;p24"/>
              <p:cNvSpPr/>
              <p:nvPr/>
            </p:nvSpPr>
            <p:spPr>
              <a:xfrm>
                <a:off x="4861525" y="2390725"/>
                <a:ext cx="467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5" extrusionOk="0">
                    <a:moveTo>
                      <a:pt x="936" y="1"/>
                    </a:moveTo>
                    <a:cubicBezTo>
                      <a:pt x="413" y="1"/>
                      <a:pt x="1" y="412"/>
                      <a:pt x="1" y="935"/>
                    </a:cubicBezTo>
                    <a:cubicBezTo>
                      <a:pt x="1" y="1442"/>
                      <a:pt x="413" y="1854"/>
                      <a:pt x="936" y="1854"/>
                    </a:cubicBezTo>
                    <a:cubicBezTo>
                      <a:pt x="1443" y="1854"/>
                      <a:pt x="1870" y="1442"/>
                      <a:pt x="1870" y="935"/>
                    </a:cubicBezTo>
                    <a:cubicBezTo>
                      <a:pt x="1870" y="412"/>
                      <a:pt x="1443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" name="Google Shape;1295;p24"/>
              <p:cNvSpPr/>
              <p:nvPr/>
            </p:nvSpPr>
            <p:spPr>
              <a:xfrm>
                <a:off x="4920950" y="1772075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19"/>
                    </a:cubicBezTo>
                    <a:cubicBezTo>
                      <a:pt x="1870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" name="Google Shape;1296;p24"/>
              <p:cNvSpPr/>
              <p:nvPr/>
            </p:nvSpPr>
            <p:spPr>
              <a:xfrm>
                <a:off x="4709050" y="2059225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35" y="0"/>
                    </a:moveTo>
                    <a:cubicBezTo>
                      <a:pt x="413" y="0"/>
                      <a:pt x="1" y="412"/>
                      <a:pt x="1" y="919"/>
                    </a:cubicBezTo>
                    <a:cubicBezTo>
                      <a:pt x="1" y="1442"/>
                      <a:pt x="413" y="1854"/>
                      <a:pt x="935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7" name="Google Shape;1297;p24"/>
              <p:cNvSpPr/>
              <p:nvPr/>
            </p:nvSpPr>
            <p:spPr>
              <a:xfrm>
                <a:off x="5109075" y="1435425"/>
                <a:ext cx="467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4" extrusionOk="0">
                    <a:moveTo>
                      <a:pt x="935" y="0"/>
                    </a:moveTo>
                    <a:cubicBezTo>
                      <a:pt x="413" y="0"/>
                      <a:pt x="1" y="412"/>
                      <a:pt x="1" y="919"/>
                    </a:cubicBezTo>
                    <a:cubicBezTo>
                      <a:pt x="1" y="1442"/>
                      <a:pt x="413" y="1854"/>
                      <a:pt x="935" y="1854"/>
                    </a:cubicBezTo>
                    <a:cubicBezTo>
                      <a:pt x="1442" y="1854"/>
                      <a:pt x="1870" y="1442"/>
                      <a:pt x="1870" y="919"/>
                    </a:cubicBezTo>
                    <a:cubicBezTo>
                      <a:pt x="1870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" name="Google Shape;1298;p24"/>
              <p:cNvSpPr/>
              <p:nvPr/>
            </p:nvSpPr>
            <p:spPr>
              <a:xfrm>
                <a:off x="5188300" y="1360950"/>
                <a:ext cx="467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35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35"/>
                    </a:cubicBezTo>
                    <a:cubicBezTo>
                      <a:pt x="1870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" name="Google Shape;1299;p24"/>
              <p:cNvSpPr/>
              <p:nvPr/>
            </p:nvSpPr>
            <p:spPr>
              <a:xfrm>
                <a:off x="5250075" y="1101150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62" y="190"/>
                    </a:moveTo>
                    <a:cubicBezTo>
                      <a:pt x="1506" y="190"/>
                      <a:pt x="1886" y="570"/>
                      <a:pt x="1886" y="1030"/>
                    </a:cubicBezTo>
                    <a:cubicBezTo>
                      <a:pt x="1886" y="1489"/>
                      <a:pt x="1506" y="1854"/>
                      <a:pt x="1062" y="1854"/>
                    </a:cubicBezTo>
                    <a:cubicBezTo>
                      <a:pt x="603" y="1854"/>
                      <a:pt x="222" y="1489"/>
                      <a:pt x="222" y="1030"/>
                    </a:cubicBezTo>
                    <a:cubicBezTo>
                      <a:pt x="222" y="570"/>
                      <a:pt x="587" y="222"/>
                      <a:pt x="1062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1" y="475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616" y="2060"/>
                      <a:pt x="2060" y="1584"/>
                      <a:pt x="2060" y="1030"/>
                    </a:cubicBezTo>
                    <a:cubicBezTo>
                      <a:pt x="2060" y="475"/>
                      <a:pt x="1616" y="16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" name="Google Shape;1300;p24"/>
              <p:cNvSpPr/>
              <p:nvPr/>
            </p:nvSpPr>
            <p:spPr>
              <a:xfrm>
                <a:off x="5166100" y="1155400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47" y="206"/>
                    </a:moveTo>
                    <a:cubicBezTo>
                      <a:pt x="1506" y="206"/>
                      <a:pt x="1886" y="587"/>
                      <a:pt x="1886" y="1030"/>
                    </a:cubicBezTo>
                    <a:cubicBezTo>
                      <a:pt x="1886" y="1490"/>
                      <a:pt x="1506" y="1870"/>
                      <a:pt x="1047" y="1870"/>
                    </a:cubicBezTo>
                    <a:cubicBezTo>
                      <a:pt x="587" y="1870"/>
                      <a:pt x="207" y="1490"/>
                      <a:pt x="207" y="1030"/>
                    </a:cubicBezTo>
                    <a:cubicBezTo>
                      <a:pt x="207" y="587"/>
                      <a:pt x="571" y="222"/>
                      <a:pt x="1047" y="206"/>
                    </a:cubicBezTo>
                    <a:close/>
                    <a:moveTo>
                      <a:pt x="1031" y="0"/>
                    </a:moveTo>
                    <a:cubicBezTo>
                      <a:pt x="445" y="0"/>
                      <a:pt x="1" y="476"/>
                      <a:pt x="1" y="1030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601" y="2060"/>
                      <a:pt x="2060" y="1585"/>
                      <a:pt x="2060" y="1030"/>
                    </a:cubicBezTo>
                    <a:cubicBezTo>
                      <a:pt x="2060" y="476"/>
                      <a:pt x="1601" y="32"/>
                      <a:pt x="1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" name="Google Shape;1301;p24"/>
              <p:cNvSpPr/>
              <p:nvPr/>
            </p:nvSpPr>
            <p:spPr>
              <a:xfrm>
                <a:off x="5205725" y="122985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46" y="191"/>
                    </a:moveTo>
                    <a:cubicBezTo>
                      <a:pt x="1505" y="191"/>
                      <a:pt x="1885" y="571"/>
                      <a:pt x="1885" y="1031"/>
                    </a:cubicBezTo>
                    <a:cubicBezTo>
                      <a:pt x="1885" y="1490"/>
                      <a:pt x="1505" y="1854"/>
                      <a:pt x="1046" y="1854"/>
                    </a:cubicBezTo>
                    <a:cubicBezTo>
                      <a:pt x="586" y="1854"/>
                      <a:pt x="206" y="1490"/>
                      <a:pt x="206" y="1031"/>
                    </a:cubicBezTo>
                    <a:cubicBezTo>
                      <a:pt x="206" y="571"/>
                      <a:pt x="571" y="223"/>
                      <a:pt x="1046" y="191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5" y="2060"/>
                      <a:pt x="1030" y="2060"/>
                    </a:cubicBezTo>
                    <a:cubicBezTo>
                      <a:pt x="1600" y="2060"/>
                      <a:pt x="2060" y="1585"/>
                      <a:pt x="2060" y="1031"/>
                    </a:cubicBezTo>
                    <a:cubicBezTo>
                      <a:pt x="2060" y="476"/>
                      <a:pt x="1600" y="17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" name="Google Shape;1302;p24"/>
              <p:cNvSpPr/>
              <p:nvPr/>
            </p:nvSpPr>
            <p:spPr>
              <a:xfrm>
                <a:off x="4844100" y="16952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62" y="191"/>
                    </a:moveTo>
                    <a:cubicBezTo>
                      <a:pt x="1506" y="191"/>
                      <a:pt x="1886" y="571"/>
                      <a:pt x="1886" y="1031"/>
                    </a:cubicBezTo>
                    <a:cubicBezTo>
                      <a:pt x="1886" y="1490"/>
                      <a:pt x="1506" y="1854"/>
                      <a:pt x="1062" y="1854"/>
                    </a:cubicBezTo>
                    <a:cubicBezTo>
                      <a:pt x="603" y="1854"/>
                      <a:pt x="223" y="1490"/>
                      <a:pt x="223" y="1031"/>
                    </a:cubicBezTo>
                    <a:cubicBezTo>
                      <a:pt x="223" y="571"/>
                      <a:pt x="587" y="207"/>
                      <a:pt x="1062" y="191"/>
                    </a:cubicBezTo>
                    <a:close/>
                    <a:moveTo>
                      <a:pt x="1031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617" y="2060"/>
                      <a:pt x="2060" y="1585"/>
                      <a:pt x="2060" y="1031"/>
                    </a:cubicBezTo>
                    <a:cubicBezTo>
                      <a:pt x="2060" y="476"/>
                      <a:pt x="1601" y="17"/>
                      <a:pt x="10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" name="Google Shape;1303;p24"/>
              <p:cNvSpPr/>
              <p:nvPr/>
            </p:nvSpPr>
            <p:spPr>
              <a:xfrm>
                <a:off x="4787075" y="2613700"/>
                <a:ext cx="51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61" extrusionOk="0">
                    <a:moveTo>
                      <a:pt x="1062" y="191"/>
                    </a:moveTo>
                    <a:cubicBezTo>
                      <a:pt x="1521" y="191"/>
                      <a:pt x="1886" y="571"/>
                      <a:pt x="1886" y="1031"/>
                    </a:cubicBezTo>
                    <a:cubicBezTo>
                      <a:pt x="1886" y="1474"/>
                      <a:pt x="1506" y="1854"/>
                      <a:pt x="1062" y="1854"/>
                    </a:cubicBezTo>
                    <a:cubicBezTo>
                      <a:pt x="603" y="1854"/>
                      <a:pt x="222" y="1474"/>
                      <a:pt x="222" y="1031"/>
                    </a:cubicBezTo>
                    <a:cubicBezTo>
                      <a:pt x="222" y="587"/>
                      <a:pt x="587" y="207"/>
                      <a:pt x="1062" y="191"/>
                    </a:cubicBezTo>
                    <a:close/>
                    <a:moveTo>
                      <a:pt x="1046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01"/>
                      <a:pt x="492" y="2060"/>
                      <a:pt x="1046" y="2060"/>
                    </a:cubicBezTo>
                    <a:cubicBezTo>
                      <a:pt x="1617" y="2060"/>
                      <a:pt x="2076" y="1585"/>
                      <a:pt x="2076" y="1031"/>
                    </a:cubicBezTo>
                    <a:cubicBezTo>
                      <a:pt x="2076" y="476"/>
                      <a:pt x="1617" y="17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" name="Google Shape;1304;p24"/>
              <p:cNvSpPr/>
              <p:nvPr/>
            </p:nvSpPr>
            <p:spPr>
              <a:xfrm>
                <a:off x="4752625" y="2486975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46" y="190"/>
                    </a:moveTo>
                    <a:cubicBezTo>
                      <a:pt x="1505" y="190"/>
                      <a:pt x="1886" y="571"/>
                      <a:pt x="1886" y="1030"/>
                    </a:cubicBezTo>
                    <a:cubicBezTo>
                      <a:pt x="1886" y="1474"/>
                      <a:pt x="1505" y="1854"/>
                      <a:pt x="1046" y="1854"/>
                    </a:cubicBezTo>
                    <a:cubicBezTo>
                      <a:pt x="586" y="1854"/>
                      <a:pt x="222" y="1474"/>
                      <a:pt x="222" y="1030"/>
                    </a:cubicBezTo>
                    <a:cubicBezTo>
                      <a:pt x="222" y="571"/>
                      <a:pt x="602" y="190"/>
                      <a:pt x="1046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0" y="476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600" y="2060"/>
                      <a:pt x="2060" y="1585"/>
                      <a:pt x="2060" y="1030"/>
                    </a:cubicBezTo>
                    <a:cubicBezTo>
                      <a:pt x="2060" y="476"/>
                      <a:pt x="1600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" name="Google Shape;1305;p24"/>
              <p:cNvSpPr/>
              <p:nvPr/>
            </p:nvSpPr>
            <p:spPr>
              <a:xfrm>
                <a:off x="4950250" y="242162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46" y="190"/>
                    </a:moveTo>
                    <a:cubicBezTo>
                      <a:pt x="1506" y="190"/>
                      <a:pt x="1886" y="571"/>
                      <a:pt x="1886" y="1030"/>
                    </a:cubicBezTo>
                    <a:cubicBezTo>
                      <a:pt x="1886" y="1474"/>
                      <a:pt x="1506" y="1854"/>
                      <a:pt x="1046" y="1854"/>
                    </a:cubicBezTo>
                    <a:cubicBezTo>
                      <a:pt x="587" y="1854"/>
                      <a:pt x="223" y="1474"/>
                      <a:pt x="223" y="1030"/>
                    </a:cubicBezTo>
                    <a:cubicBezTo>
                      <a:pt x="223" y="571"/>
                      <a:pt x="587" y="190"/>
                      <a:pt x="1046" y="190"/>
                    </a:cubicBezTo>
                    <a:close/>
                    <a:moveTo>
                      <a:pt x="1030" y="0"/>
                    </a:moveTo>
                    <a:cubicBezTo>
                      <a:pt x="444" y="0"/>
                      <a:pt x="1" y="476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601" y="2060"/>
                      <a:pt x="2060" y="1584"/>
                      <a:pt x="2060" y="1030"/>
                    </a:cubicBezTo>
                    <a:cubicBezTo>
                      <a:pt x="2060" y="476"/>
                      <a:pt x="1601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1306" name="Google Shape;1306;p24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554350" y="3058850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07" name="Google Shape;1307;p24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658425" y="3884050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08" name="Google Shape;1308;p24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66900" y="431037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09" name="Google Shape;1309;p24"/>
          <p:cNvGrpSpPr/>
          <p:nvPr/>
        </p:nvGrpSpPr>
        <p:grpSpPr>
          <a:xfrm>
            <a:off x="9476067" y="-139566"/>
            <a:ext cx="4659735" cy="3332327"/>
            <a:chOff x="7107050" y="-104675"/>
            <a:chExt cx="3494801" cy="2499245"/>
          </a:xfrm>
        </p:grpSpPr>
        <p:grpSp>
          <p:nvGrpSpPr>
            <p:cNvPr id="1310" name="Google Shape;1310;p24"/>
            <p:cNvGrpSpPr/>
            <p:nvPr/>
          </p:nvGrpSpPr>
          <p:grpSpPr>
            <a:xfrm>
              <a:off x="7467304" y="268423"/>
              <a:ext cx="3134546" cy="2126147"/>
              <a:chOff x="2280775" y="570800"/>
              <a:chExt cx="1702725" cy="1154950"/>
            </a:xfrm>
          </p:grpSpPr>
          <p:sp>
            <p:nvSpPr>
              <p:cNvPr id="1311" name="Google Shape;1311;p24"/>
              <p:cNvSpPr/>
              <p:nvPr/>
            </p:nvSpPr>
            <p:spPr>
              <a:xfrm>
                <a:off x="2562775" y="1179175"/>
                <a:ext cx="1420725" cy="546575"/>
              </a:xfrm>
              <a:custGeom>
                <a:avLst/>
                <a:gdLst/>
                <a:ahLst/>
                <a:cxnLst/>
                <a:rect l="l" t="t" r="r" b="b"/>
                <a:pathLst>
                  <a:path w="56829" h="21863" extrusionOk="0">
                    <a:moveTo>
                      <a:pt x="143" y="0"/>
                    </a:moveTo>
                    <a:lnTo>
                      <a:pt x="1" y="143"/>
                    </a:lnTo>
                    <a:lnTo>
                      <a:pt x="777" y="871"/>
                    </a:lnTo>
                    <a:lnTo>
                      <a:pt x="777" y="6495"/>
                    </a:lnTo>
                    <a:lnTo>
                      <a:pt x="15843" y="21831"/>
                    </a:lnTo>
                    <a:lnTo>
                      <a:pt x="15875" y="21863"/>
                    </a:lnTo>
                    <a:lnTo>
                      <a:pt x="56828" y="21863"/>
                    </a:lnTo>
                    <a:lnTo>
                      <a:pt x="56828" y="21673"/>
                    </a:lnTo>
                    <a:lnTo>
                      <a:pt x="15954" y="21673"/>
                    </a:lnTo>
                    <a:lnTo>
                      <a:pt x="983" y="6416"/>
                    </a:lnTo>
                    <a:lnTo>
                      <a:pt x="983" y="776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2" name="Google Shape;1312;p24"/>
              <p:cNvSpPr/>
              <p:nvPr/>
            </p:nvSpPr>
            <p:spPr>
              <a:xfrm>
                <a:off x="2385350" y="1087275"/>
                <a:ext cx="1598150" cy="574325"/>
              </a:xfrm>
              <a:custGeom>
                <a:avLst/>
                <a:gdLst/>
                <a:ahLst/>
                <a:cxnLst/>
                <a:rect l="l" t="t" r="r" b="b"/>
                <a:pathLst>
                  <a:path w="63926" h="22973" extrusionOk="0">
                    <a:moveTo>
                      <a:pt x="1901" y="1"/>
                    </a:moveTo>
                    <a:lnTo>
                      <a:pt x="0" y="1886"/>
                    </a:lnTo>
                    <a:lnTo>
                      <a:pt x="127" y="2013"/>
                    </a:lnTo>
                    <a:lnTo>
                      <a:pt x="1981" y="191"/>
                    </a:lnTo>
                    <a:lnTo>
                      <a:pt x="9363" y="191"/>
                    </a:lnTo>
                    <a:lnTo>
                      <a:pt x="9854" y="824"/>
                    </a:lnTo>
                    <a:lnTo>
                      <a:pt x="9854" y="8096"/>
                    </a:lnTo>
                    <a:lnTo>
                      <a:pt x="24636" y="22972"/>
                    </a:lnTo>
                    <a:lnTo>
                      <a:pt x="63925" y="22972"/>
                    </a:lnTo>
                    <a:lnTo>
                      <a:pt x="63925" y="22766"/>
                    </a:lnTo>
                    <a:lnTo>
                      <a:pt x="24715" y="22766"/>
                    </a:lnTo>
                    <a:lnTo>
                      <a:pt x="10060" y="8017"/>
                    </a:lnTo>
                    <a:lnTo>
                      <a:pt x="10060" y="745"/>
                    </a:lnTo>
                    <a:lnTo>
                      <a:pt x="94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3" name="Google Shape;1313;p24"/>
              <p:cNvSpPr/>
              <p:nvPr/>
            </p:nvSpPr>
            <p:spPr>
              <a:xfrm>
                <a:off x="2329900" y="1057575"/>
                <a:ext cx="1653600" cy="579075"/>
              </a:xfrm>
              <a:custGeom>
                <a:avLst/>
                <a:gdLst/>
                <a:ahLst/>
                <a:cxnLst/>
                <a:rect l="l" t="t" r="r" b="b"/>
                <a:pathLst>
                  <a:path w="66144" h="23163" extrusionOk="0">
                    <a:moveTo>
                      <a:pt x="0" y="0"/>
                    </a:moveTo>
                    <a:lnTo>
                      <a:pt x="0" y="190"/>
                    </a:lnTo>
                    <a:lnTo>
                      <a:pt x="12278" y="190"/>
                    </a:lnTo>
                    <a:lnTo>
                      <a:pt x="13070" y="808"/>
                    </a:lnTo>
                    <a:lnTo>
                      <a:pt x="13070" y="8777"/>
                    </a:lnTo>
                    <a:lnTo>
                      <a:pt x="27297" y="23131"/>
                    </a:lnTo>
                    <a:lnTo>
                      <a:pt x="27329" y="23162"/>
                    </a:lnTo>
                    <a:lnTo>
                      <a:pt x="66143" y="23162"/>
                    </a:lnTo>
                    <a:lnTo>
                      <a:pt x="66143" y="22972"/>
                    </a:lnTo>
                    <a:lnTo>
                      <a:pt x="27408" y="22972"/>
                    </a:lnTo>
                    <a:lnTo>
                      <a:pt x="13261" y="8698"/>
                    </a:lnTo>
                    <a:lnTo>
                      <a:pt x="13261" y="713"/>
                    </a:lnTo>
                    <a:lnTo>
                      <a:pt x="123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4" name="Google Shape;1314;p24"/>
              <p:cNvSpPr/>
              <p:nvPr/>
            </p:nvSpPr>
            <p:spPr>
              <a:xfrm>
                <a:off x="2547725" y="1017975"/>
                <a:ext cx="1435775" cy="598875"/>
              </a:xfrm>
              <a:custGeom>
                <a:avLst/>
                <a:gdLst/>
                <a:ahLst/>
                <a:cxnLst/>
                <a:rect l="l" t="t" r="r" b="b"/>
                <a:pathLst>
                  <a:path w="57431" h="23955" extrusionOk="0">
                    <a:moveTo>
                      <a:pt x="1" y="0"/>
                    </a:moveTo>
                    <a:lnTo>
                      <a:pt x="1" y="190"/>
                    </a:lnTo>
                    <a:lnTo>
                      <a:pt x="4310" y="190"/>
                    </a:lnTo>
                    <a:lnTo>
                      <a:pt x="5340" y="1172"/>
                    </a:lnTo>
                    <a:lnTo>
                      <a:pt x="5340" y="9854"/>
                    </a:lnTo>
                    <a:lnTo>
                      <a:pt x="19059" y="23922"/>
                    </a:lnTo>
                    <a:lnTo>
                      <a:pt x="19091" y="23954"/>
                    </a:lnTo>
                    <a:lnTo>
                      <a:pt x="57430" y="23954"/>
                    </a:lnTo>
                    <a:lnTo>
                      <a:pt x="57430" y="23764"/>
                    </a:lnTo>
                    <a:lnTo>
                      <a:pt x="19186" y="23764"/>
                    </a:lnTo>
                    <a:lnTo>
                      <a:pt x="5546" y="9775"/>
                    </a:lnTo>
                    <a:lnTo>
                      <a:pt x="5546" y="1093"/>
                    </a:lnTo>
                    <a:lnTo>
                      <a:pt x="43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5" name="Google Shape;1315;p24"/>
              <p:cNvSpPr/>
              <p:nvPr/>
            </p:nvSpPr>
            <p:spPr>
              <a:xfrm>
                <a:off x="2442775" y="978350"/>
                <a:ext cx="1540725" cy="613925"/>
              </a:xfrm>
              <a:custGeom>
                <a:avLst/>
                <a:gdLst/>
                <a:ahLst/>
                <a:cxnLst/>
                <a:rect l="l" t="t" r="r" b="b"/>
                <a:pathLst>
                  <a:path w="61629" h="24557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9126" y="191"/>
                    </a:lnTo>
                    <a:lnTo>
                      <a:pt x="10330" y="1522"/>
                    </a:lnTo>
                    <a:lnTo>
                      <a:pt x="10330" y="10948"/>
                    </a:lnTo>
                    <a:lnTo>
                      <a:pt x="23733" y="24509"/>
                    </a:lnTo>
                    <a:lnTo>
                      <a:pt x="23780" y="24557"/>
                    </a:lnTo>
                    <a:lnTo>
                      <a:pt x="61628" y="24557"/>
                    </a:lnTo>
                    <a:lnTo>
                      <a:pt x="61628" y="24351"/>
                    </a:lnTo>
                    <a:lnTo>
                      <a:pt x="23859" y="24351"/>
                    </a:lnTo>
                    <a:lnTo>
                      <a:pt x="10536" y="10869"/>
                    </a:lnTo>
                    <a:lnTo>
                      <a:pt x="10536" y="1442"/>
                    </a:lnTo>
                    <a:lnTo>
                      <a:pt x="92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6" name="Google Shape;1316;p24"/>
              <p:cNvSpPr/>
              <p:nvPr/>
            </p:nvSpPr>
            <p:spPr>
              <a:xfrm>
                <a:off x="2676850" y="934800"/>
                <a:ext cx="1306650" cy="637675"/>
              </a:xfrm>
              <a:custGeom>
                <a:avLst/>
                <a:gdLst/>
                <a:ahLst/>
                <a:cxnLst/>
                <a:rect l="l" t="t" r="r" b="b"/>
                <a:pathLst>
                  <a:path w="52266" h="25507" extrusionOk="0">
                    <a:moveTo>
                      <a:pt x="143" y="0"/>
                    </a:moveTo>
                    <a:lnTo>
                      <a:pt x="0" y="143"/>
                    </a:lnTo>
                    <a:lnTo>
                      <a:pt x="1965" y="2060"/>
                    </a:lnTo>
                    <a:lnTo>
                      <a:pt x="1965" y="12183"/>
                    </a:lnTo>
                    <a:lnTo>
                      <a:pt x="14845" y="25459"/>
                    </a:lnTo>
                    <a:lnTo>
                      <a:pt x="14892" y="25507"/>
                    </a:lnTo>
                    <a:lnTo>
                      <a:pt x="52265" y="25507"/>
                    </a:lnTo>
                    <a:lnTo>
                      <a:pt x="52265" y="25301"/>
                    </a:lnTo>
                    <a:lnTo>
                      <a:pt x="14972" y="25301"/>
                    </a:lnTo>
                    <a:lnTo>
                      <a:pt x="2155" y="12104"/>
                    </a:lnTo>
                    <a:lnTo>
                      <a:pt x="2155" y="198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7" name="Google Shape;1317;p24"/>
              <p:cNvSpPr/>
              <p:nvPr/>
            </p:nvSpPr>
            <p:spPr>
              <a:xfrm>
                <a:off x="2508525" y="824675"/>
                <a:ext cx="1474975" cy="722850"/>
              </a:xfrm>
              <a:custGeom>
                <a:avLst/>
                <a:gdLst/>
                <a:ahLst/>
                <a:cxnLst/>
                <a:rect l="l" t="t" r="r" b="b"/>
                <a:pathLst>
                  <a:path w="58999" h="28914" extrusionOk="0">
                    <a:moveTo>
                      <a:pt x="3391" y="1"/>
                    </a:moveTo>
                    <a:lnTo>
                      <a:pt x="0" y="3439"/>
                    </a:lnTo>
                    <a:lnTo>
                      <a:pt x="143" y="3565"/>
                    </a:lnTo>
                    <a:lnTo>
                      <a:pt x="3470" y="207"/>
                    </a:lnTo>
                    <a:lnTo>
                      <a:pt x="6337" y="207"/>
                    </a:lnTo>
                    <a:lnTo>
                      <a:pt x="9490" y="3407"/>
                    </a:lnTo>
                    <a:lnTo>
                      <a:pt x="9490" y="16081"/>
                    </a:lnTo>
                    <a:lnTo>
                      <a:pt x="22085" y="28882"/>
                    </a:lnTo>
                    <a:lnTo>
                      <a:pt x="22101" y="28914"/>
                    </a:lnTo>
                    <a:lnTo>
                      <a:pt x="58998" y="28914"/>
                    </a:lnTo>
                    <a:lnTo>
                      <a:pt x="58998" y="28724"/>
                    </a:lnTo>
                    <a:lnTo>
                      <a:pt x="22180" y="28724"/>
                    </a:lnTo>
                    <a:lnTo>
                      <a:pt x="9680" y="16002"/>
                    </a:lnTo>
                    <a:lnTo>
                      <a:pt x="9680" y="3328"/>
                    </a:lnTo>
                    <a:lnTo>
                      <a:pt x="64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8" name="Google Shape;1318;p24"/>
              <p:cNvSpPr/>
              <p:nvPr/>
            </p:nvSpPr>
            <p:spPr>
              <a:xfrm>
                <a:off x="2413850" y="804875"/>
                <a:ext cx="1569650" cy="718100"/>
              </a:xfrm>
              <a:custGeom>
                <a:avLst/>
                <a:gdLst/>
                <a:ahLst/>
                <a:cxnLst/>
                <a:rect l="l" t="t" r="r" b="b"/>
                <a:pathLst>
                  <a:path w="62786" h="28724" extrusionOk="0">
                    <a:moveTo>
                      <a:pt x="7178" y="1"/>
                    </a:moveTo>
                    <a:lnTo>
                      <a:pt x="4738" y="2377"/>
                    </a:lnTo>
                    <a:lnTo>
                      <a:pt x="1" y="2377"/>
                    </a:lnTo>
                    <a:lnTo>
                      <a:pt x="1" y="2583"/>
                    </a:lnTo>
                    <a:lnTo>
                      <a:pt x="4817" y="2583"/>
                    </a:lnTo>
                    <a:lnTo>
                      <a:pt x="7257" y="207"/>
                    </a:lnTo>
                    <a:lnTo>
                      <a:pt x="10901" y="207"/>
                    </a:lnTo>
                    <a:lnTo>
                      <a:pt x="14259" y="3597"/>
                    </a:lnTo>
                    <a:lnTo>
                      <a:pt x="14259" y="16382"/>
                    </a:lnTo>
                    <a:lnTo>
                      <a:pt x="26347" y="28676"/>
                    </a:lnTo>
                    <a:lnTo>
                      <a:pt x="26363" y="28723"/>
                    </a:lnTo>
                    <a:lnTo>
                      <a:pt x="62785" y="28723"/>
                    </a:lnTo>
                    <a:lnTo>
                      <a:pt x="62785" y="28517"/>
                    </a:lnTo>
                    <a:lnTo>
                      <a:pt x="26442" y="28517"/>
                    </a:lnTo>
                    <a:lnTo>
                      <a:pt x="14465" y="16303"/>
                    </a:lnTo>
                    <a:lnTo>
                      <a:pt x="14465" y="3502"/>
                    </a:lnTo>
                    <a:lnTo>
                      <a:pt x="109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" name="Google Shape;1319;p24"/>
              <p:cNvSpPr/>
              <p:nvPr/>
            </p:nvSpPr>
            <p:spPr>
              <a:xfrm>
                <a:off x="2946975" y="1316600"/>
                <a:ext cx="103652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41461" h="6671" extrusionOk="0">
                    <a:moveTo>
                      <a:pt x="143" y="0"/>
                    </a:moveTo>
                    <a:lnTo>
                      <a:pt x="0" y="127"/>
                    </a:lnTo>
                    <a:lnTo>
                      <a:pt x="6559" y="6670"/>
                    </a:lnTo>
                    <a:lnTo>
                      <a:pt x="41460" y="6670"/>
                    </a:lnTo>
                    <a:lnTo>
                      <a:pt x="41460" y="6464"/>
                    </a:lnTo>
                    <a:lnTo>
                      <a:pt x="6638" y="6464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" name="Google Shape;1320;p24"/>
              <p:cNvSpPr/>
              <p:nvPr/>
            </p:nvSpPr>
            <p:spPr>
              <a:xfrm>
                <a:off x="2770325" y="666250"/>
                <a:ext cx="1213175" cy="752550"/>
              </a:xfrm>
              <a:custGeom>
                <a:avLst/>
                <a:gdLst/>
                <a:ahLst/>
                <a:cxnLst/>
                <a:rect l="l" t="t" r="r" b="b"/>
                <a:pathLst>
                  <a:path w="48527" h="30102" extrusionOk="0">
                    <a:moveTo>
                      <a:pt x="0" y="1"/>
                    </a:moveTo>
                    <a:lnTo>
                      <a:pt x="0" y="2979"/>
                    </a:lnTo>
                    <a:lnTo>
                      <a:pt x="2377" y="5292"/>
                    </a:lnTo>
                    <a:lnTo>
                      <a:pt x="2377" y="19725"/>
                    </a:lnTo>
                    <a:lnTo>
                      <a:pt x="13039" y="30102"/>
                    </a:lnTo>
                    <a:lnTo>
                      <a:pt x="48526" y="30102"/>
                    </a:lnTo>
                    <a:lnTo>
                      <a:pt x="48526" y="29912"/>
                    </a:lnTo>
                    <a:lnTo>
                      <a:pt x="13118" y="29912"/>
                    </a:lnTo>
                    <a:lnTo>
                      <a:pt x="2583" y="19630"/>
                    </a:lnTo>
                    <a:lnTo>
                      <a:pt x="2583" y="5213"/>
                    </a:lnTo>
                    <a:lnTo>
                      <a:pt x="206" y="2900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1" name="Google Shape;1321;p24"/>
              <p:cNvSpPr/>
              <p:nvPr/>
            </p:nvSpPr>
            <p:spPr>
              <a:xfrm>
                <a:off x="2864575" y="798150"/>
                <a:ext cx="1118925" cy="606000"/>
              </a:xfrm>
              <a:custGeom>
                <a:avLst/>
                <a:gdLst/>
                <a:ahLst/>
                <a:cxnLst/>
                <a:rect l="l" t="t" r="r" b="b"/>
                <a:pathLst>
                  <a:path w="44757" h="24240" extrusionOk="0">
                    <a:moveTo>
                      <a:pt x="1" y="0"/>
                    </a:moveTo>
                    <a:lnTo>
                      <a:pt x="1" y="14132"/>
                    </a:lnTo>
                    <a:lnTo>
                      <a:pt x="10140" y="24240"/>
                    </a:lnTo>
                    <a:lnTo>
                      <a:pt x="44756" y="24240"/>
                    </a:lnTo>
                    <a:lnTo>
                      <a:pt x="44756" y="24034"/>
                    </a:lnTo>
                    <a:lnTo>
                      <a:pt x="10219" y="24034"/>
                    </a:lnTo>
                    <a:lnTo>
                      <a:pt x="191" y="14053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" name="Google Shape;1322;p24"/>
              <p:cNvSpPr/>
              <p:nvPr/>
            </p:nvSpPr>
            <p:spPr>
              <a:xfrm>
                <a:off x="2857050" y="695175"/>
                <a:ext cx="1126450" cy="684025"/>
              </a:xfrm>
              <a:custGeom>
                <a:avLst/>
                <a:gdLst/>
                <a:ahLst/>
                <a:cxnLst/>
                <a:rect l="l" t="t" r="r" b="b"/>
                <a:pathLst>
                  <a:path w="45058" h="27361" extrusionOk="0">
                    <a:moveTo>
                      <a:pt x="143" y="0"/>
                    </a:moveTo>
                    <a:lnTo>
                      <a:pt x="1" y="143"/>
                    </a:lnTo>
                    <a:lnTo>
                      <a:pt x="1680" y="1901"/>
                    </a:lnTo>
                    <a:lnTo>
                      <a:pt x="1680" y="17760"/>
                    </a:lnTo>
                    <a:lnTo>
                      <a:pt x="11503" y="27361"/>
                    </a:lnTo>
                    <a:lnTo>
                      <a:pt x="45057" y="27361"/>
                    </a:lnTo>
                    <a:lnTo>
                      <a:pt x="45057" y="27170"/>
                    </a:lnTo>
                    <a:lnTo>
                      <a:pt x="11582" y="27170"/>
                    </a:lnTo>
                    <a:lnTo>
                      <a:pt x="1886" y="17681"/>
                    </a:lnTo>
                    <a:lnTo>
                      <a:pt x="1886" y="1822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" name="Google Shape;1323;p24"/>
              <p:cNvSpPr/>
              <p:nvPr/>
            </p:nvSpPr>
            <p:spPr>
              <a:xfrm>
                <a:off x="2567525" y="596950"/>
                <a:ext cx="1415975" cy="728000"/>
              </a:xfrm>
              <a:custGeom>
                <a:avLst/>
                <a:gdLst/>
                <a:ahLst/>
                <a:cxnLst/>
                <a:rect l="l" t="t" r="r" b="b"/>
                <a:pathLst>
                  <a:path w="56639" h="29120" extrusionOk="0">
                    <a:moveTo>
                      <a:pt x="1" y="0"/>
                    </a:moveTo>
                    <a:lnTo>
                      <a:pt x="1" y="206"/>
                    </a:lnTo>
                    <a:lnTo>
                      <a:pt x="12247" y="206"/>
                    </a:lnTo>
                    <a:lnTo>
                      <a:pt x="15241" y="3296"/>
                    </a:lnTo>
                    <a:lnTo>
                      <a:pt x="15241" y="20279"/>
                    </a:lnTo>
                    <a:lnTo>
                      <a:pt x="24256" y="29119"/>
                    </a:lnTo>
                    <a:lnTo>
                      <a:pt x="56638" y="29119"/>
                    </a:lnTo>
                    <a:lnTo>
                      <a:pt x="56638" y="28913"/>
                    </a:lnTo>
                    <a:lnTo>
                      <a:pt x="24335" y="28913"/>
                    </a:lnTo>
                    <a:lnTo>
                      <a:pt x="15447" y="20200"/>
                    </a:lnTo>
                    <a:lnTo>
                      <a:pt x="15447" y="3216"/>
                    </a:lnTo>
                    <a:lnTo>
                      <a:pt x="123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4" name="Google Shape;1324;p24"/>
              <p:cNvSpPr/>
              <p:nvPr/>
            </p:nvSpPr>
            <p:spPr>
              <a:xfrm>
                <a:off x="2357225" y="1123325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28" y="0"/>
                      <a:pt x="1" y="412"/>
                      <a:pt x="1" y="935"/>
                    </a:cubicBezTo>
                    <a:cubicBezTo>
                      <a:pt x="1" y="1442"/>
                      <a:pt x="428" y="1854"/>
                      <a:pt x="935" y="1854"/>
                    </a:cubicBezTo>
                    <a:cubicBezTo>
                      <a:pt x="1458" y="1854"/>
                      <a:pt x="1870" y="1442"/>
                      <a:pt x="1870" y="935"/>
                    </a:cubicBezTo>
                    <a:cubicBezTo>
                      <a:pt x="1870" y="412"/>
                      <a:pt x="1458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" name="Google Shape;1325;p24"/>
              <p:cNvSpPr/>
              <p:nvPr/>
            </p:nvSpPr>
            <p:spPr>
              <a:xfrm>
                <a:off x="2748525" y="633375"/>
                <a:ext cx="467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5" extrusionOk="0">
                    <a:moveTo>
                      <a:pt x="936" y="1"/>
                    </a:moveTo>
                    <a:cubicBezTo>
                      <a:pt x="413" y="1"/>
                      <a:pt x="1" y="413"/>
                      <a:pt x="1" y="920"/>
                    </a:cubicBezTo>
                    <a:cubicBezTo>
                      <a:pt x="1" y="1443"/>
                      <a:pt x="413" y="1854"/>
                      <a:pt x="936" y="1854"/>
                    </a:cubicBezTo>
                    <a:cubicBezTo>
                      <a:pt x="1443" y="1854"/>
                      <a:pt x="1870" y="1443"/>
                      <a:pt x="1870" y="920"/>
                    </a:cubicBezTo>
                    <a:cubicBezTo>
                      <a:pt x="1870" y="413"/>
                      <a:pt x="1443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" name="Google Shape;1326;p24"/>
              <p:cNvSpPr/>
              <p:nvPr/>
            </p:nvSpPr>
            <p:spPr>
              <a:xfrm>
                <a:off x="2842800" y="682900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19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19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7" name="Google Shape;1327;p24"/>
              <p:cNvSpPr/>
              <p:nvPr/>
            </p:nvSpPr>
            <p:spPr>
              <a:xfrm>
                <a:off x="2530700" y="1148275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35" y="0"/>
                    </a:moveTo>
                    <a:cubicBezTo>
                      <a:pt x="412" y="0"/>
                      <a:pt x="1" y="412"/>
                      <a:pt x="1" y="919"/>
                    </a:cubicBezTo>
                    <a:cubicBezTo>
                      <a:pt x="1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8" name="Google Shape;1328;p24"/>
              <p:cNvSpPr/>
              <p:nvPr/>
            </p:nvSpPr>
            <p:spPr>
              <a:xfrm>
                <a:off x="2916875" y="1286900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69" y="1442"/>
                      <a:pt x="1869" y="919"/>
                    </a:cubicBezTo>
                    <a:cubicBezTo>
                      <a:pt x="1869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9" name="Google Shape;1329;p24"/>
              <p:cNvSpPr/>
              <p:nvPr/>
            </p:nvSpPr>
            <p:spPr>
              <a:xfrm>
                <a:off x="2280775" y="10314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1" y="207"/>
                    </a:moveTo>
                    <a:cubicBezTo>
                      <a:pt x="1490" y="207"/>
                      <a:pt x="1854" y="587"/>
                      <a:pt x="1854" y="1046"/>
                    </a:cubicBezTo>
                    <a:cubicBezTo>
                      <a:pt x="1854" y="1506"/>
                      <a:pt x="1490" y="1870"/>
                      <a:pt x="1031" y="1870"/>
                    </a:cubicBezTo>
                    <a:cubicBezTo>
                      <a:pt x="571" y="1870"/>
                      <a:pt x="191" y="1506"/>
                      <a:pt x="191" y="1046"/>
                    </a:cubicBezTo>
                    <a:cubicBezTo>
                      <a:pt x="191" y="587"/>
                      <a:pt x="571" y="207"/>
                      <a:pt x="1031" y="207"/>
                    </a:cubicBezTo>
                    <a:close/>
                    <a:moveTo>
                      <a:pt x="1031" y="1"/>
                    </a:moveTo>
                    <a:cubicBezTo>
                      <a:pt x="460" y="1"/>
                      <a:pt x="1" y="476"/>
                      <a:pt x="1" y="1030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601" y="2060"/>
                      <a:pt x="2060" y="1601"/>
                      <a:pt x="2060" y="1030"/>
                    </a:cubicBezTo>
                    <a:cubicBezTo>
                      <a:pt x="2060" y="444"/>
                      <a:pt x="1585" y="1"/>
                      <a:pt x="10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0" name="Google Shape;1330;p24"/>
              <p:cNvSpPr/>
              <p:nvPr/>
            </p:nvSpPr>
            <p:spPr>
              <a:xfrm>
                <a:off x="2364750" y="842900"/>
                <a:ext cx="51525" cy="519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77" extrusionOk="0">
                    <a:moveTo>
                      <a:pt x="1030" y="222"/>
                    </a:moveTo>
                    <a:cubicBezTo>
                      <a:pt x="1490" y="222"/>
                      <a:pt x="1870" y="603"/>
                      <a:pt x="1870" y="1062"/>
                    </a:cubicBezTo>
                    <a:cubicBezTo>
                      <a:pt x="1870" y="1506"/>
                      <a:pt x="1490" y="1886"/>
                      <a:pt x="1030" y="1886"/>
                    </a:cubicBezTo>
                    <a:cubicBezTo>
                      <a:pt x="587" y="1886"/>
                      <a:pt x="206" y="1522"/>
                      <a:pt x="206" y="1062"/>
                    </a:cubicBezTo>
                    <a:cubicBezTo>
                      <a:pt x="206" y="603"/>
                      <a:pt x="587" y="222"/>
                      <a:pt x="1030" y="222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1" y="492"/>
                      <a:pt x="1" y="1046"/>
                    </a:cubicBezTo>
                    <a:cubicBezTo>
                      <a:pt x="1" y="1617"/>
                      <a:pt x="476" y="2076"/>
                      <a:pt x="1030" y="2076"/>
                    </a:cubicBezTo>
                    <a:cubicBezTo>
                      <a:pt x="1616" y="2076"/>
                      <a:pt x="2060" y="1617"/>
                      <a:pt x="2060" y="1046"/>
                    </a:cubicBezTo>
                    <a:cubicBezTo>
                      <a:pt x="2060" y="460"/>
                      <a:pt x="1585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1" name="Google Shape;1331;p24"/>
              <p:cNvSpPr/>
              <p:nvPr/>
            </p:nvSpPr>
            <p:spPr>
              <a:xfrm>
                <a:off x="2468925" y="90270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30" y="207"/>
                    </a:moveTo>
                    <a:cubicBezTo>
                      <a:pt x="1489" y="207"/>
                      <a:pt x="1854" y="587"/>
                      <a:pt x="1854" y="1046"/>
                    </a:cubicBezTo>
                    <a:cubicBezTo>
                      <a:pt x="1854" y="1490"/>
                      <a:pt x="1489" y="1870"/>
                      <a:pt x="1030" y="1870"/>
                    </a:cubicBezTo>
                    <a:cubicBezTo>
                      <a:pt x="570" y="1870"/>
                      <a:pt x="190" y="1506"/>
                      <a:pt x="190" y="1046"/>
                    </a:cubicBezTo>
                    <a:cubicBezTo>
                      <a:pt x="190" y="587"/>
                      <a:pt x="570" y="207"/>
                      <a:pt x="1030" y="207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5" y="2060"/>
                      <a:pt x="1030" y="2060"/>
                    </a:cubicBezTo>
                    <a:cubicBezTo>
                      <a:pt x="1600" y="2060"/>
                      <a:pt x="2060" y="1601"/>
                      <a:pt x="2060" y="1031"/>
                    </a:cubicBezTo>
                    <a:cubicBezTo>
                      <a:pt x="2060" y="444"/>
                      <a:pt x="1584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2" name="Google Shape;1332;p24"/>
              <p:cNvSpPr/>
              <p:nvPr/>
            </p:nvSpPr>
            <p:spPr>
              <a:xfrm>
                <a:off x="2637250" y="89280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30" y="207"/>
                    </a:moveTo>
                    <a:cubicBezTo>
                      <a:pt x="1489" y="207"/>
                      <a:pt x="1854" y="587"/>
                      <a:pt x="1854" y="1046"/>
                    </a:cubicBezTo>
                    <a:cubicBezTo>
                      <a:pt x="1854" y="1490"/>
                      <a:pt x="1489" y="1870"/>
                      <a:pt x="1030" y="1870"/>
                    </a:cubicBezTo>
                    <a:cubicBezTo>
                      <a:pt x="571" y="1870"/>
                      <a:pt x="190" y="1506"/>
                      <a:pt x="190" y="1046"/>
                    </a:cubicBezTo>
                    <a:cubicBezTo>
                      <a:pt x="190" y="587"/>
                      <a:pt x="571" y="207"/>
                      <a:pt x="1030" y="207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5" y="2060"/>
                      <a:pt x="1030" y="2060"/>
                    </a:cubicBezTo>
                    <a:cubicBezTo>
                      <a:pt x="1600" y="2060"/>
                      <a:pt x="2060" y="1601"/>
                      <a:pt x="2060" y="1031"/>
                    </a:cubicBezTo>
                    <a:cubicBezTo>
                      <a:pt x="2060" y="444"/>
                      <a:pt x="1600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3" name="Google Shape;1333;p24"/>
              <p:cNvSpPr/>
              <p:nvPr/>
            </p:nvSpPr>
            <p:spPr>
              <a:xfrm>
                <a:off x="2394450" y="95222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30" y="206"/>
                    </a:moveTo>
                    <a:cubicBezTo>
                      <a:pt x="1490" y="206"/>
                      <a:pt x="1870" y="586"/>
                      <a:pt x="1870" y="1046"/>
                    </a:cubicBezTo>
                    <a:cubicBezTo>
                      <a:pt x="1870" y="1489"/>
                      <a:pt x="1490" y="1870"/>
                      <a:pt x="1030" y="1870"/>
                    </a:cubicBezTo>
                    <a:cubicBezTo>
                      <a:pt x="587" y="1870"/>
                      <a:pt x="207" y="1505"/>
                      <a:pt x="207" y="1046"/>
                    </a:cubicBezTo>
                    <a:cubicBezTo>
                      <a:pt x="207" y="586"/>
                      <a:pt x="587" y="206"/>
                      <a:pt x="1030" y="206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1" y="475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617" y="2060"/>
                      <a:pt x="2060" y="1600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4" name="Google Shape;1334;p24"/>
              <p:cNvSpPr/>
              <p:nvPr/>
            </p:nvSpPr>
            <p:spPr>
              <a:xfrm>
                <a:off x="2498625" y="991825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30" y="206"/>
                    </a:moveTo>
                    <a:cubicBezTo>
                      <a:pt x="1489" y="206"/>
                      <a:pt x="1854" y="587"/>
                      <a:pt x="1854" y="1046"/>
                    </a:cubicBezTo>
                    <a:cubicBezTo>
                      <a:pt x="1854" y="1490"/>
                      <a:pt x="1489" y="1870"/>
                      <a:pt x="1030" y="1870"/>
                    </a:cubicBezTo>
                    <a:cubicBezTo>
                      <a:pt x="571" y="1870"/>
                      <a:pt x="190" y="1506"/>
                      <a:pt x="190" y="1046"/>
                    </a:cubicBezTo>
                    <a:cubicBezTo>
                      <a:pt x="190" y="587"/>
                      <a:pt x="571" y="206"/>
                      <a:pt x="1030" y="206"/>
                    </a:cubicBezTo>
                    <a:close/>
                    <a:moveTo>
                      <a:pt x="1030" y="0"/>
                    </a:moveTo>
                    <a:cubicBezTo>
                      <a:pt x="444" y="0"/>
                      <a:pt x="0" y="476"/>
                      <a:pt x="0" y="1030"/>
                    </a:cubicBezTo>
                    <a:cubicBezTo>
                      <a:pt x="0" y="1601"/>
                      <a:pt x="476" y="2060"/>
                      <a:pt x="1030" y="2060"/>
                    </a:cubicBezTo>
                    <a:cubicBezTo>
                      <a:pt x="1600" y="2060"/>
                      <a:pt x="2060" y="1601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5" name="Google Shape;1335;p24"/>
              <p:cNvSpPr/>
              <p:nvPr/>
            </p:nvSpPr>
            <p:spPr>
              <a:xfrm>
                <a:off x="2840025" y="7490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0" y="223"/>
                    </a:moveTo>
                    <a:cubicBezTo>
                      <a:pt x="1490" y="223"/>
                      <a:pt x="1870" y="603"/>
                      <a:pt x="1870" y="1047"/>
                    </a:cubicBezTo>
                    <a:cubicBezTo>
                      <a:pt x="1870" y="1506"/>
                      <a:pt x="1490" y="1886"/>
                      <a:pt x="1030" y="1886"/>
                    </a:cubicBezTo>
                    <a:cubicBezTo>
                      <a:pt x="587" y="1886"/>
                      <a:pt x="207" y="1506"/>
                      <a:pt x="207" y="1047"/>
                    </a:cubicBezTo>
                    <a:cubicBezTo>
                      <a:pt x="207" y="603"/>
                      <a:pt x="587" y="223"/>
                      <a:pt x="1030" y="223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01"/>
                      <a:pt x="476" y="2060"/>
                      <a:pt x="1030" y="2060"/>
                    </a:cubicBezTo>
                    <a:cubicBezTo>
                      <a:pt x="1617" y="2060"/>
                      <a:pt x="2060" y="1601"/>
                      <a:pt x="2060" y="1031"/>
                    </a:cubicBezTo>
                    <a:cubicBezTo>
                      <a:pt x="2060" y="460"/>
                      <a:pt x="1601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6" name="Google Shape;1336;p24"/>
              <p:cNvSpPr/>
              <p:nvPr/>
            </p:nvSpPr>
            <p:spPr>
              <a:xfrm>
                <a:off x="2518425" y="57080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30" y="223"/>
                    </a:moveTo>
                    <a:cubicBezTo>
                      <a:pt x="1490" y="223"/>
                      <a:pt x="1854" y="603"/>
                      <a:pt x="1854" y="1046"/>
                    </a:cubicBezTo>
                    <a:cubicBezTo>
                      <a:pt x="1854" y="1506"/>
                      <a:pt x="1490" y="1886"/>
                      <a:pt x="1030" y="1886"/>
                    </a:cubicBezTo>
                    <a:cubicBezTo>
                      <a:pt x="571" y="1886"/>
                      <a:pt x="191" y="1506"/>
                      <a:pt x="191" y="1046"/>
                    </a:cubicBezTo>
                    <a:cubicBezTo>
                      <a:pt x="191" y="603"/>
                      <a:pt x="571" y="223"/>
                      <a:pt x="1030" y="223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6" y="2060"/>
                      <a:pt x="1030" y="2060"/>
                    </a:cubicBezTo>
                    <a:cubicBezTo>
                      <a:pt x="1601" y="2060"/>
                      <a:pt x="2060" y="1601"/>
                      <a:pt x="2060" y="1031"/>
                    </a:cubicBezTo>
                    <a:cubicBezTo>
                      <a:pt x="2060" y="460"/>
                      <a:pt x="1585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1337" name="Google Shape;1337;p24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7107050" y="74282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8" name="Google Shape;1338;p24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7803050" y="-10467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9" name="Google Shape;1339;p24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8100400" y="107267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522875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3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400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6" y="483782"/>
            <a:ext cx="11364351" cy="58904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>
            <a:noAutofit/>
          </a:bodyPr>
          <a:lstStyle>
            <a:lvl1pPr>
              <a:defRPr sz="2400" b="1" i="0" spc="151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9"/>
            <a:ext cx="10524344" cy="491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5281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7"/>
          <p:cNvSpPr txBox="1">
            <a:spLocks noGrp="1"/>
          </p:cNvSpPr>
          <p:nvPr>
            <p:ph type="title"/>
          </p:nvPr>
        </p:nvSpPr>
        <p:spPr>
          <a:xfrm>
            <a:off x="5298889" y="1051367"/>
            <a:ext cx="5567600" cy="16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7"/>
          <p:cNvSpPr txBox="1">
            <a:spLocks noGrp="1"/>
          </p:cNvSpPr>
          <p:nvPr>
            <p:ph type="body" idx="1"/>
          </p:nvPr>
        </p:nvSpPr>
        <p:spPr>
          <a:xfrm>
            <a:off x="5298892" y="2653433"/>
            <a:ext cx="5567600" cy="3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/>
            </a:lvl1pPr>
            <a:lvl2pPr marL="1219170" lvl="1" indent="-406390" rtl="0">
              <a:lnSpc>
                <a:spcPct val="115000"/>
              </a:lnSpc>
              <a:spcBef>
                <a:spcPts val="13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marL="1828754" lvl="2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marL="2438339" lvl="3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marL="3047924" lvl="4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marL="3657509" lvl="5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marL="4267093" lvl="6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marL="4876678" lvl="7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marL="5486263" lvl="8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54" name="Google Shape;254;p7"/>
          <p:cNvSpPr>
            <a:spLocks noGrp="1"/>
          </p:cNvSpPr>
          <p:nvPr>
            <p:ph type="pic" idx="2"/>
          </p:nvPr>
        </p:nvSpPr>
        <p:spPr>
          <a:xfrm>
            <a:off x="1325508" y="926600"/>
            <a:ext cx="3387600" cy="5004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55" name="Google Shape;255;p7"/>
          <p:cNvGrpSpPr/>
          <p:nvPr/>
        </p:nvGrpSpPr>
        <p:grpSpPr>
          <a:xfrm>
            <a:off x="-2368874" y="1315239"/>
            <a:ext cx="4033508" cy="2342700"/>
            <a:chOff x="-1776656" y="986429"/>
            <a:chExt cx="3025131" cy="1757025"/>
          </a:xfrm>
        </p:grpSpPr>
        <p:grpSp>
          <p:nvGrpSpPr>
            <p:cNvPr id="256" name="Google Shape;256;p7"/>
            <p:cNvGrpSpPr/>
            <p:nvPr/>
          </p:nvGrpSpPr>
          <p:grpSpPr>
            <a:xfrm>
              <a:off x="-1776656" y="986429"/>
              <a:ext cx="2590356" cy="1757025"/>
              <a:chOff x="-1776656" y="986429"/>
              <a:chExt cx="2590356" cy="1757025"/>
            </a:xfrm>
          </p:grpSpPr>
          <p:grpSp>
            <p:nvGrpSpPr>
              <p:cNvPr id="257" name="Google Shape;257;p7"/>
              <p:cNvGrpSpPr/>
              <p:nvPr/>
            </p:nvGrpSpPr>
            <p:grpSpPr>
              <a:xfrm flipH="1">
                <a:off x="-1776656" y="986429"/>
                <a:ext cx="2590356" cy="1757025"/>
                <a:chOff x="2280775" y="570800"/>
                <a:chExt cx="1702725" cy="1154950"/>
              </a:xfrm>
            </p:grpSpPr>
            <p:sp>
              <p:nvSpPr>
                <p:cNvPr id="258" name="Google Shape;258;p7"/>
                <p:cNvSpPr/>
                <p:nvPr/>
              </p:nvSpPr>
              <p:spPr>
                <a:xfrm>
                  <a:off x="2562775" y="1179175"/>
                  <a:ext cx="1420725" cy="5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29" h="21863" extrusionOk="0">
                      <a:moveTo>
                        <a:pt x="143" y="0"/>
                      </a:moveTo>
                      <a:lnTo>
                        <a:pt x="1" y="143"/>
                      </a:lnTo>
                      <a:lnTo>
                        <a:pt x="777" y="871"/>
                      </a:lnTo>
                      <a:lnTo>
                        <a:pt x="777" y="6495"/>
                      </a:lnTo>
                      <a:lnTo>
                        <a:pt x="15843" y="21831"/>
                      </a:lnTo>
                      <a:lnTo>
                        <a:pt x="15875" y="21863"/>
                      </a:lnTo>
                      <a:lnTo>
                        <a:pt x="56828" y="21863"/>
                      </a:lnTo>
                      <a:lnTo>
                        <a:pt x="56828" y="21673"/>
                      </a:lnTo>
                      <a:lnTo>
                        <a:pt x="15954" y="21673"/>
                      </a:lnTo>
                      <a:lnTo>
                        <a:pt x="983" y="6416"/>
                      </a:lnTo>
                      <a:lnTo>
                        <a:pt x="983" y="776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59" name="Google Shape;259;p7"/>
                <p:cNvSpPr/>
                <p:nvPr/>
              </p:nvSpPr>
              <p:spPr>
                <a:xfrm>
                  <a:off x="2385350" y="1087275"/>
                  <a:ext cx="1598150" cy="57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26" h="22973" extrusionOk="0">
                      <a:moveTo>
                        <a:pt x="1901" y="1"/>
                      </a:moveTo>
                      <a:lnTo>
                        <a:pt x="0" y="1886"/>
                      </a:lnTo>
                      <a:lnTo>
                        <a:pt x="127" y="2013"/>
                      </a:lnTo>
                      <a:lnTo>
                        <a:pt x="1981" y="191"/>
                      </a:lnTo>
                      <a:lnTo>
                        <a:pt x="9363" y="191"/>
                      </a:lnTo>
                      <a:lnTo>
                        <a:pt x="9854" y="824"/>
                      </a:lnTo>
                      <a:lnTo>
                        <a:pt x="9854" y="8096"/>
                      </a:lnTo>
                      <a:lnTo>
                        <a:pt x="24636" y="22972"/>
                      </a:lnTo>
                      <a:lnTo>
                        <a:pt x="63925" y="22972"/>
                      </a:lnTo>
                      <a:lnTo>
                        <a:pt x="63925" y="22766"/>
                      </a:lnTo>
                      <a:lnTo>
                        <a:pt x="24715" y="22766"/>
                      </a:lnTo>
                      <a:lnTo>
                        <a:pt x="10060" y="8017"/>
                      </a:lnTo>
                      <a:lnTo>
                        <a:pt x="10060" y="745"/>
                      </a:lnTo>
                      <a:lnTo>
                        <a:pt x="945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0" name="Google Shape;260;p7"/>
                <p:cNvSpPr/>
                <p:nvPr/>
              </p:nvSpPr>
              <p:spPr>
                <a:xfrm>
                  <a:off x="2329900" y="1057575"/>
                  <a:ext cx="1653600" cy="57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44" h="23163" extrusionOk="0">
                      <a:moveTo>
                        <a:pt x="0" y="0"/>
                      </a:moveTo>
                      <a:lnTo>
                        <a:pt x="0" y="190"/>
                      </a:lnTo>
                      <a:lnTo>
                        <a:pt x="12278" y="190"/>
                      </a:lnTo>
                      <a:lnTo>
                        <a:pt x="13070" y="808"/>
                      </a:lnTo>
                      <a:lnTo>
                        <a:pt x="13070" y="8777"/>
                      </a:lnTo>
                      <a:lnTo>
                        <a:pt x="27297" y="23131"/>
                      </a:lnTo>
                      <a:lnTo>
                        <a:pt x="27329" y="23162"/>
                      </a:lnTo>
                      <a:lnTo>
                        <a:pt x="66143" y="23162"/>
                      </a:lnTo>
                      <a:lnTo>
                        <a:pt x="66143" y="22972"/>
                      </a:lnTo>
                      <a:lnTo>
                        <a:pt x="27408" y="22972"/>
                      </a:lnTo>
                      <a:lnTo>
                        <a:pt x="13261" y="8698"/>
                      </a:lnTo>
                      <a:lnTo>
                        <a:pt x="13261" y="713"/>
                      </a:lnTo>
                      <a:lnTo>
                        <a:pt x="1232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1" name="Google Shape;261;p7"/>
                <p:cNvSpPr/>
                <p:nvPr/>
              </p:nvSpPr>
              <p:spPr>
                <a:xfrm>
                  <a:off x="2547725" y="1017975"/>
                  <a:ext cx="1435775" cy="5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31" h="23955" extrusionOk="0">
                      <a:moveTo>
                        <a:pt x="1" y="0"/>
                      </a:moveTo>
                      <a:lnTo>
                        <a:pt x="1" y="190"/>
                      </a:lnTo>
                      <a:lnTo>
                        <a:pt x="4310" y="190"/>
                      </a:lnTo>
                      <a:lnTo>
                        <a:pt x="5340" y="1172"/>
                      </a:lnTo>
                      <a:lnTo>
                        <a:pt x="5340" y="9854"/>
                      </a:lnTo>
                      <a:lnTo>
                        <a:pt x="19059" y="23922"/>
                      </a:lnTo>
                      <a:lnTo>
                        <a:pt x="19091" y="23954"/>
                      </a:lnTo>
                      <a:lnTo>
                        <a:pt x="57430" y="23954"/>
                      </a:lnTo>
                      <a:lnTo>
                        <a:pt x="57430" y="23764"/>
                      </a:lnTo>
                      <a:lnTo>
                        <a:pt x="19186" y="23764"/>
                      </a:lnTo>
                      <a:lnTo>
                        <a:pt x="5546" y="9775"/>
                      </a:lnTo>
                      <a:lnTo>
                        <a:pt x="5546" y="1093"/>
                      </a:lnTo>
                      <a:lnTo>
                        <a:pt x="438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2" name="Google Shape;262;p7"/>
                <p:cNvSpPr/>
                <p:nvPr/>
              </p:nvSpPr>
              <p:spPr>
                <a:xfrm>
                  <a:off x="2442775" y="978350"/>
                  <a:ext cx="1540725" cy="61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29" h="24557" extrusionOk="0">
                      <a:moveTo>
                        <a:pt x="0" y="1"/>
                      </a:moveTo>
                      <a:lnTo>
                        <a:pt x="0" y="191"/>
                      </a:lnTo>
                      <a:lnTo>
                        <a:pt x="9126" y="191"/>
                      </a:lnTo>
                      <a:lnTo>
                        <a:pt x="10330" y="1522"/>
                      </a:lnTo>
                      <a:lnTo>
                        <a:pt x="10330" y="10948"/>
                      </a:lnTo>
                      <a:lnTo>
                        <a:pt x="23733" y="24509"/>
                      </a:lnTo>
                      <a:lnTo>
                        <a:pt x="23780" y="24557"/>
                      </a:lnTo>
                      <a:lnTo>
                        <a:pt x="61628" y="24557"/>
                      </a:lnTo>
                      <a:lnTo>
                        <a:pt x="61628" y="24351"/>
                      </a:lnTo>
                      <a:lnTo>
                        <a:pt x="23859" y="24351"/>
                      </a:lnTo>
                      <a:lnTo>
                        <a:pt x="10536" y="10869"/>
                      </a:lnTo>
                      <a:lnTo>
                        <a:pt x="10536" y="1442"/>
                      </a:lnTo>
                      <a:lnTo>
                        <a:pt x="920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3" name="Google Shape;263;p7"/>
                <p:cNvSpPr/>
                <p:nvPr/>
              </p:nvSpPr>
              <p:spPr>
                <a:xfrm>
                  <a:off x="2676850" y="934800"/>
                  <a:ext cx="1306650" cy="63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266" h="25507" extrusionOk="0">
                      <a:moveTo>
                        <a:pt x="143" y="0"/>
                      </a:moveTo>
                      <a:lnTo>
                        <a:pt x="0" y="143"/>
                      </a:lnTo>
                      <a:lnTo>
                        <a:pt x="1965" y="2060"/>
                      </a:lnTo>
                      <a:lnTo>
                        <a:pt x="1965" y="12183"/>
                      </a:lnTo>
                      <a:lnTo>
                        <a:pt x="14845" y="25459"/>
                      </a:lnTo>
                      <a:lnTo>
                        <a:pt x="14892" y="25507"/>
                      </a:lnTo>
                      <a:lnTo>
                        <a:pt x="52265" y="25507"/>
                      </a:lnTo>
                      <a:lnTo>
                        <a:pt x="52265" y="25301"/>
                      </a:lnTo>
                      <a:lnTo>
                        <a:pt x="14972" y="25301"/>
                      </a:lnTo>
                      <a:lnTo>
                        <a:pt x="2155" y="12104"/>
                      </a:lnTo>
                      <a:lnTo>
                        <a:pt x="2155" y="1980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4" name="Google Shape;264;p7"/>
                <p:cNvSpPr/>
                <p:nvPr/>
              </p:nvSpPr>
              <p:spPr>
                <a:xfrm>
                  <a:off x="2508525" y="824675"/>
                  <a:ext cx="1474975" cy="72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99" h="28914" extrusionOk="0">
                      <a:moveTo>
                        <a:pt x="3391" y="1"/>
                      </a:moveTo>
                      <a:lnTo>
                        <a:pt x="0" y="3439"/>
                      </a:lnTo>
                      <a:lnTo>
                        <a:pt x="143" y="3565"/>
                      </a:lnTo>
                      <a:lnTo>
                        <a:pt x="3470" y="207"/>
                      </a:lnTo>
                      <a:lnTo>
                        <a:pt x="6337" y="207"/>
                      </a:lnTo>
                      <a:lnTo>
                        <a:pt x="9490" y="3407"/>
                      </a:lnTo>
                      <a:lnTo>
                        <a:pt x="9490" y="16081"/>
                      </a:lnTo>
                      <a:lnTo>
                        <a:pt x="22085" y="28882"/>
                      </a:lnTo>
                      <a:lnTo>
                        <a:pt x="22101" y="28914"/>
                      </a:lnTo>
                      <a:lnTo>
                        <a:pt x="58998" y="28914"/>
                      </a:lnTo>
                      <a:lnTo>
                        <a:pt x="58998" y="28724"/>
                      </a:lnTo>
                      <a:lnTo>
                        <a:pt x="22180" y="28724"/>
                      </a:lnTo>
                      <a:lnTo>
                        <a:pt x="9680" y="16002"/>
                      </a:lnTo>
                      <a:lnTo>
                        <a:pt x="9680" y="3328"/>
                      </a:lnTo>
                      <a:lnTo>
                        <a:pt x="641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5" name="Google Shape;265;p7"/>
                <p:cNvSpPr/>
                <p:nvPr/>
              </p:nvSpPr>
              <p:spPr>
                <a:xfrm>
                  <a:off x="2413850" y="804875"/>
                  <a:ext cx="1569650" cy="7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86" h="28724" extrusionOk="0">
                      <a:moveTo>
                        <a:pt x="7178" y="1"/>
                      </a:moveTo>
                      <a:lnTo>
                        <a:pt x="4738" y="2377"/>
                      </a:lnTo>
                      <a:lnTo>
                        <a:pt x="1" y="2377"/>
                      </a:lnTo>
                      <a:lnTo>
                        <a:pt x="1" y="2583"/>
                      </a:lnTo>
                      <a:lnTo>
                        <a:pt x="4817" y="2583"/>
                      </a:lnTo>
                      <a:lnTo>
                        <a:pt x="7257" y="207"/>
                      </a:lnTo>
                      <a:lnTo>
                        <a:pt x="10901" y="207"/>
                      </a:lnTo>
                      <a:lnTo>
                        <a:pt x="14259" y="3597"/>
                      </a:lnTo>
                      <a:lnTo>
                        <a:pt x="14259" y="16382"/>
                      </a:lnTo>
                      <a:lnTo>
                        <a:pt x="26347" y="28676"/>
                      </a:lnTo>
                      <a:lnTo>
                        <a:pt x="26363" y="28723"/>
                      </a:lnTo>
                      <a:lnTo>
                        <a:pt x="62785" y="28723"/>
                      </a:lnTo>
                      <a:lnTo>
                        <a:pt x="62785" y="28517"/>
                      </a:lnTo>
                      <a:lnTo>
                        <a:pt x="26442" y="28517"/>
                      </a:lnTo>
                      <a:lnTo>
                        <a:pt x="14465" y="16303"/>
                      </a:lnTo>
                      <a:lnTo>
                        <a:pt x="14465" y="3502"/>
                      </a:lnTo>
                      <a:lnTo>
                        <a:pt x="109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6" name="Google Shape;266;p7"/>
                <p:cNvSpPr/>
                <p:nvPr/>
              </p:nvSpPr>
              <p:spPr>
                <a:xfrm>
                  <a:off x="2946975" y="1316600"/>
                  <a:ext cx="1036525" cy="16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61" h="6671" extrusionOk="0">
                      <a:moveTo>
                        <a:pt x="143" y="0"/>
                      </a:moveTo>
                      <a:lnTo>
                        <a:pt x="0" y="127"/>
                      </a:lnTo>
                      <a:lnTo>
                        <a:pt x="6559" y="6670"/>
                      </a:lnTo>
                      <a:lnTo>
                        <a:pt x="41460" y="6670"/>
                      </a:lnTo>
                      <a:lnTo>
                        <a:pt x="41460" y="6464"/>
                      </a:lnTo>
                      <a:lnTo>
                        <a:pt x="6638" y="6464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7" name="Google Shape;267;p7"/>
                <p:cNvSpPr/>
                <p:nvPr/>
              </p:nvSpPr>
              <p:spPr>
                <a:xfrm>
                  <a:off x="2770325" y="666250"/>
                  <a:ext cx="1213175" cy="75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7" h="30102" extrusionOk="0">
                      <a:moveTo>
                        <a:pt x="0" y="1"/>
                      </a:moveTo>
                      <a:lnTo>
                        <a:pt x="0" y="2979"/>
                      </a:lnTo>
                      <a:lnTo>
                        <a:pt x="2377" y="5292"/>
                      </a:lnTo>
                      <a:lnTo>
                        <a:pt x="2377" y="19725"/>
                      </a:lnTo>
                      <a:lnTo>
                        <a:pt x="13039" y="30102"/>
                      </a:lnTo>
                      <a:lnTo>
                        <a:pt x="48526" y="30102"/>
                      </a:lnTo>
                      <a:lnTo>
                        <a:pt x="48526" y="29912"/>
                      </a:lnTo>
                      <a:lnTo>
                        <a:pt x="13118" y="29912"/>
                      </a:lnTo>
                      <a:lnTo>
                        <a:pt x="2583" y="19630"/>
                      </a:lnTo>
                      <a:lnTo>
                        <a:pt x="2583" y="5213"/>
                      </a:lnTo>
                      <a:lnTo>
                        <a:pt x="206" y="2900"/>
                      </a:lnTo>
                      <a:lnTo>
                        <a:pt x="20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8" name="Google Shape;268;p7"/>
                <p:cNvSpPr/>
                <p:nvPr/>
              </p:nvSpPr>
              <p:spPr>
                <a:xfrm>
                  <a:off x="2864575" y="798150"/>
                  <a:ext cx="1118925" cy="60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57" h="24240" extrusionOk="0">
                      <a:moveTo>
                        <a:pt x="1" y="0"/>
                      </a:moveTo>
                      <a:lnTo>
                        <a:pt x="1" y="14132"/>
                      </a:lnTo>
                      <a:lnTo>
                        <a:pt x="10140" y="24240"/>
                      </a:lnTo>
                      <a:lnTo>
                        <a:pt x="44756" y="24240"/>
                      </a:lnTo>
                      <a:lnTo>
                        <a:pt x="44756" y="24034"/>
                      </a:lnTo>
                      <a:lnTo>
                        <a:pt x="10219" y="24034"/>
                      </a:lnTo>
                      <a:lnTo>
                        <a:pt x="191" y="14053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9" name="Google Shape;269;p7"/>
                <p:cNvSpPr/>
                <p:nvPr/>
              </p:nvSpPr>
              <p:spPr>
                <a:xfrm>
                  <a:off x="2857050" y="695175"/>
                  <a:ext cx="1126450" cy="68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58" h="27361" extrusionOk="0">
                      <a:moveTo>
                        <a:pt x="143" y="0"/>
                      </a:moveTo>
                      <a:lnTo>
                        <a:pt x="1" y="143"/>
                      </a:lnTo>
                      <a:lnTo>
                        <a:pt x="1680" y="1901"/>
                      </a:lnTo>
                      <a:lnTo>
                        <a:pt x="1680" y="17760"/>
                      </a:lnTo>
                      <a:lnTo>
                        <a:pt x="11503" y="27361"/>
                      </a:lnTo>
                      <a:lnTo>
                        <a:pt x="45057" y="27361"/>
                      </a:lnTo>
                      <a:lnTo>
                        <a:pt x="45057" y="27170"/>
                      </a:lnTo>
                      <a:lnTo>
                        <a:pt x="11582" y="27170"/>
                      </a:lnTo>
                      <a:lnTo>
                        <a:pt x="1886" y="17681"/>
                      </a:lnTo>
                      <a:lnTo>
                        <a:pt x="1886" y="1822"/>
                      </a:lnTo>
                      <a:lnTo>
                        <a:pt x="14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0" name="Google Shape;270;p7"/>
                <p:cNvSpPr/>
                <p:nvPr/>
              </p:nvSpPr>
              <p:spPr>
                <a:xfrm>
                  <a:off x="2567525" y="596950"/>
                  <a:ext cx="1415975" cy="7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39" h="29120" extrusionOk="0">
                      <a:moveTo>
                        <a:pt x="1" y="0"/>
                      </a:moveTo>
                      <a:lnTo>
                        <a:pt x="1" y="206"/>
                      </a:lnTo>
                      <a:lnTo>
                        <a:pt x="12247" y="206"/>
                      </a:lnTo>
                      <a:lnTo>
                        <a:pt x="15241" y="3296"/>
                      </a:lnTo>
                      <a:lnTo>
                        <a:pt x="15241" y="20279"/>
                      </a:lnTo>
                      <a:lnTo>
                        <a:pt x="24256" y="29119"/>
                      </a:lnTo>
                      <a:lnTo>
                        <a:pt x="56638" y="29119"/>
                      </a:lnTo>
                      <a:lnTo>
                        <a:pt x="56638" y="28913"/>
                      </a:lnTo>
                      <a:lnTo>
                        <a:pt x="24335" y="28913"/>
                      </a:lnTo>
                      <a:lnTo>
                        <a:pt x="15447" y="20200"/>
                      </a:lnTo>
                      <a:lnTo>
                        <a:pt x="15447" y="3216"/>
                      </a:lnTo>
                      <a:lnTo>
                        <a:pt x="1232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1" name="Google Shape;271;p7"/>
                <p:cNvSpPr/>
                <p:nvPr/>
              </p:nvSpPr>
              <p:spPr>
                <a:xfrm>
                  <a:off x="2357225" y="1123325"/>
                  <a:ext cx="46750" cy="4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0" h="1854" extrusionOk="0">
                      <a:moveTo>
                        <a:pt x="935" y="0"/>
                      </a:moveTo>
                      <a:cubicBezTo>
                        <a:pt x="428" y="0"/>
                        <a:pt x="1" y="412"/>
                        <a:pt x="1" y="935"/>
                      </a:cubicBezTo>
                      <a:cubicBezTo>
                        <a:pt x="1" y="1442"/>
                        <a:pt x="428" y="1854"/>
                        <a:pt x="935" y="1854"/>
                      </a:cubicBezTo>
                      <a:cubicBezTo>
                        <a:pt x="1458" y="1854"/>
                        <a:pt x="1870" y="1442"/>
                        <a:pt x="1870" y="935"/>
                      </a:cubicBezTo>
                      <a:cubicBezTo>
                        <a:pt x="1870" y="412"/>
                        <a:pt x="1458" y="0"/>
                        <a:pt x="9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2" name="Google Shape;272;p7"/>
                <p:cNvSpPr/>
                <p:nvPr/>
              </p:nvSpPr>
              <p:spPr>
                <a:xfrm>
                  <a:off x="2748525" y="633375"/>
                  <a:ext cx="46775" cy="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1" h="1855" extrusionOk="0">
                      <a:moveTo>
                        <a:pt x="936" y="1"/>
                      </a:moveTo>
                      <a:cubicBezTo>
                        <a:pt x="413" y="1"/>
                        <a:pt x="1" y="413"/>
                        <a:pt x="1" y="920"/>
                      </a:cubicBezTo>
                      <a:cubicBezTo>
                        <a:pt x="1" y="1443"/>
                        <a:pt x="413" y="1854"/>
                        <a:pt x="936" y="1854"/>
                      </a:cubicBezTo>
                      <a:cubicBezTo>
                        <a:pt x="1443" y="1854"/>
                        <a:pt x="1870" y="1443"/>
                        <a:pt x="1870" y="920"/>
                      </a:cubicBezTo>
                      <a:cubicBezTo>
                        <a:pt x="1870" y="413"/>
                        <a:pt x="1443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3" name="Google Shape;273;p7"/>
                <p:cNvSpPr/>
                <p:nvPr/>
              </p:nvSpPr>
              <p:spPr>
                <a:xfrm>
                  <a:off x="2842800" y="682900"/>
                  <a:ext cx="46375" cy="4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5" h="1854" extrusionOk="0">
                      <a:moveTo>
                        <a:pt x="919" y="0"/>
                      </a:moveTo>
                      <a:cubicBezTo>
                        <a:pt x="412" y="0"/>
                        <a:pt x="0" y="412"/>
                        <a:pt x="0" y="919"/>
                      </a:cubicBezTo>
                      <a:cubicBezTo>
                        <a:pt x="0" y="1442"/>
                        <a:pt x="412" y="1854"/>
                        <a:pt x="919" y="1854"/>
                      </a:cubicBezTo>
                      <a:cubicBezTo>
                        <a:pt x="1442" y="1854"/>
                        <a:pt x="1854" y="1442"/>
                        <a:pt x="1854" y="919"/>
                      </a:cubicBezTo>
                      <a:cubicBezTo>
                        <a:pt x="1854" y="412"/>
                        <a:pt x="1442" y="0"/>
                        <a:pt x="9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4" name="Google Shape;274;p7"/>
                <p:cNvSpPr/>
                <p:nvPr/>
              </p:nvSpPr>
              <p:spPr>
                <a:xfrm>
                  <a:off x="2530700" y="1148275"/>
                  <a:ext cx="46375" cy="4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5" h="1854" extrusionOk="0">
                      <a:moveTo>
                        <a:pt x="935" y="0"/>
                      </a:moveTo>
                      <a:cubicBezTo>
                        <a:pt x="412" y="0"/>
                        <a:pt x="1" y="412"/>
                        <a:pt x="1" y="919"/>
                      </a:cubicBezTo>
                      <a:cubicBezTo>
                        <a:pt x="1" y="1442"/>
                        <a:pt x="412" y="1854"/>
                        <a:pt x="935" y="1854"/>
                      </a:cubicBezTo>
                      <a:cubicBezTo>
                        <a:pt x="1442" y="1854"/>
                        <a:pt x="1854" y="1442"/>
                        <a:pt x="1854" y="919"/>
                      </a:cubicBezTo>
                      <a:cubicBezTo>
                        <a:pt x="1854" y="412"/>
                        <a:pt x="1442" y="0"/>
                        <a:pt x="9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5" name="Google Shape;275;p7"/>
                <p:cNvSpPr/>
                <p:nvPr/>
              </p:nvSpPr>
              <p:spPr>
                <a:xfrm>
                  <a:off x="2916875" y="1286900"/>
                  <a:ext cx="46750" cy="4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0" h="1854" extrusionOk="0">
                      <a:moveTo>
                        <a:pt x="935" y="0"/>
                      </a:moveTo>
                      <a:cubicBezTo>
                        <a:pt x="412" y="0"/>
                        <a:pt x="0" y="412"/>
                        <a:pt x="0" y="919"/>
                      </a:cubicBezTo>
                      <a:cubicBezTo>
                        <a:pt x="0" y="1442"/>
                        <a:pt x="412" y="1854"/>
                        <a:pt x="935" y="1854"/>
                      </a:cubicBezTo>
                      <a:cubicBezTo>
                        <a:pt x="1442" y="1854"/>
                        <a:pt x="1869" y="1442"/>
                        <a:pt x="1869" y="919"/>
                      </a:cubicBezTo>
                      <a:cubicBezTo>
                        <a:pt x="1869" y="412"/>
                        <a:pt x="1442" y="0"/>
                        <a:pt x="9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6" name="Google Shape;276;p7"/>
                <p:cNvSpPr/>
                <p:nvPr/>
              </p:nvSpPr>
              <p:spPr>
                <a:xfrm>
                  <a:off x="2280775" y="1031425"/>
                  <a:ext cx="51525" cy="5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61" extrusionOk="0">
                      <a:moveTo>
                        <a:pt x="1031" y="207"/>
                      </a:moveTo>
                      <a:cubicBezTo>
                        <a:pt x="1490" y="207"/>
                        <a:pt x="1854" y="587"/>
                        <a:pt x="1854" y="1046"/>
                      </a:cubicBezTo>
                      <a:cubicBezTo>
                        <a:pt x="1854" y="1506"/>
                        <a:pt x="1490" y="1870"/>
                        <a:pt x="1031" y="1870"/>
                      </a:cubicBezTo>
                      <a:cubicBezTo>
                        <a:pt x="571" y="1870"/>
                        <a:pt x="191" y="1506"/>
                        <a:pt x="191" y="1046"/>
                      </a:cubicBezTo>
                      <a:cubicBezTo>
                        <a:pt x="191" y="587"/>
                        <a:pt x="571" y="207"/>
                        <a:pt x="1031" y="207"/>
                      </a:cubicBezTo>
                      <a:close/>
                      <a:moveTo>
                        <a:pt x="1031" y="1"/>
                      </a:moveTo>
                      <a:cubicBezTo>
                        <a:pt x="460" y="1"/>
                        <a:pt x="1" y="476"/>
                        <a:pt x="1" y="1030"/>
                      </a:cubicBezTo>
                      <a:cubicBezTo>
                        <a:pt x="1" y="1601"/>
                        <a:pt x="476" y="2060"/>
                        <a:pt x="1031" y="2060"/>
                      </a:cubicBezTo>
                      <a:cubicBezTo>
                        <a:pt x="1601" y="2060"/>
                        <a:pt x="2060" y="1601"/>
                        <a:pt x="2060" y="1030"/>
                      </a:cubicBezTo>
                      <a:cubicBezTo>
                        <a:pt x="2060" y="444"/>
                        <a:pt x="1585" y="1"/>
                        <a:pt x="10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7" name="Google Shape;277;p7"/>
                <p:cNvSpPr/>
                <p:nvPr/>
              </p:nvSpPr>
              <p:spPr>
                <a:xfrm>
                  <a:off x="2364750" y="842900"/>
                  <a:ext cx="51525" cy="5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77" extrusionOk="0">
                      <a:moveTo>
                        <a:pt x="1030" y="222"/>
                      </a:moveTo>
                      <a:cubicBezTo>
                        <a:pt x="1490" y="222"/>
                        <a:pt x="1870" y="603"/>
                        <a:pt x="1870" y="1062"/>
                      </a:cubicBezTo>
                      <a:cubicBezTo>
                        <a:pt x="1870" y="1506"/>
                        <a:pt x="1490" y="1886"/>
                        <a:pt x="1030" y="1886"/>
                      </a:cubicBezTo>
                      <a:cubicBezTo>
                        <a:pt x="587" y="1886"/>
                        <a:pt x="206" y="1522"/>
                        <a:pt x="206" y="1062"/>
                      </a:cubicBezTo>
                      <a:cubicBezTo>
                        <a:pt x="206" y="603"/>
                        <a:pt x="587" y="222"/>
                        <a:pt x="1030" y="222"/>
                      </a:cubicBezTo>
                      <a:close/>
                      <a:moveTo>
                        <a:pt x="1030" y="1"/>
                      </a:moveTo>
                      <a:cubicBezTo>
                        <a:pt x="460" y="1"/>
                        <a:pt x="1" y="492"/>
                        <a:pt x="1" y="1046"/>
                      </a:cubicBezTo>
                      <a:cubicBezTo>
                        <a:pt x="1" y="1617"/>
                        <a:pt x="476" y="2076"/>
                        <a:pt x="1030" y="2076"/>
                      </a:cubicBezTo>
                      <a:cubicBezTo>
                        <a:pt x="1616" y="2076"/>
                        <a:pt x="2060" y="1617"/>
                        <a:pt x="2060" y="1046"/>
                      </a:cubicBezTo>
                      <a:cubicBezTo>
                        <a:pt x="2060" y="460"/>
                        <a:pt x="1585" y="1"/>
                        <a:pt x="103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8" name="Google Shape;278;p7"/>
                <p:cNvSpPr/>
                <p:nvPr/>
              </p:nvSpPr>
              <p:spPr>
                <a:xfrm>
                  <a:off x="2468925" y="902700"/>
                  <a:ext cx="51500" cy="5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0" h="2061" extrusionOk="0">
                      <a:moveTo>
                        <a:pt x="1030" y="207"/>
                      </a:moveTo>
                      <a:cubicBezTo>
                        <a:pt x="1489" y="207"/>
                        <a:pt x="1854" y="587"/>
                        <a:pt x="1854" y="1046"/>
                      </a:cubicBezTo>
                      <a:cubicBezTo>
                        <a:pt x="1854" y="1490"/>
                        <a:pt x="1489" y="1870"/>
                        <a:pt x="1030" y="1870"/>
                      </a:cubicBezTo>
                      <a:cubicBezTo>
                        <a:pt x="570" y="1870"/>
                        <a:pt x="190" y="1506"/>
                        <a:pt x="190" y="1046"/>
                      </a:cubicBezTo>
                      <a:cubicBezTo>
                        <a:pt x="190" y="587"/>
                        <a:pt x="570" y="207"/>
                        <a:pt x="1030" y="207"/>
                      </a:cubicBezTo>
                      <a:close/>
                      <a:moveTo>
                        <a:pt x="1030" y="1"/>
                      </a:moveTo>
                      <a:cubicBezTo>
                        <a:pt x="444" y="1"/>
                        <a:pt x="0" y="476"/>
                        <a:pt x="0" y="1031"/>
                      </a:cubicBezTo>
                      <a:cubicBezTo>
                        <a:pt x="0" y="1601"/>
                        <a:pt x="475" y="2060"/>
                        <a:pt x="1030" y="2060"/>
                      </a:cubicBezTo>
                      <a:cubicBezTo>
                        <a:pt x="1600" y="2060"/>
                        <a:pt x="2060" y="1601"/>
                        <a:pt x="2060" y="1031"/>
                      </a:cubicBezTo>
                      <a:cubicBezTo>
                        <a:pt x="2060" y="444"/>
                        <a:pt x="1584" y="1"/>
                        <a:pt x="103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9" name="Google Shape;279;p7"/>
                <p:cNvSpPr/>
                <p:nvPr/>
              </p:nvSpPr>
              <p:spPr>
                <a:xfrm>
                  <a:off x="2637250" y="892800"/>
                  <a:ext cx="51500" cy="5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0" h="2061" extrusionOk="0">
                      <a:moveTo>
                        <a:pt x="1030" y="207"/>
                      </a:moveTo>
                      <a:cubicBezTo>
                        <a:pt x="1489" y="207"/>
                        <a:pt x="1854" y="587"/>
                        <a:pt x="1854" y="1046"/>
                      </a:cubicBezTo>
                      <a:cubicBezTo>
                        <a:pt x="1854" y="1490"/>
                        <a:pt x="1489" y="1870"/>
                        <a:pt x="1030" y="1870"/>
                      </a:cubicBezTo>
                      <a:cubicBezTo>
                        <a:pt x="571" y="1870"/>
                        <a:pt x="190" y="1506"/>
                        <a:pt x="190" y="1046"/>
                      </a:cubicBezTo>
                      <a:cubicBezTo>
                        <a:pt x="190" y="587"/>
                        <a:pt x="571" y="207"/>
                        <a:pt x="1030" y="207"/>
                      </a:cubicBezTo>
                      <a:close/>
                      <a:moveTo>
                        <a:pt x="1030" y="1"/>
                      </a:moveTo>
                      <a:cubicBezTo>
                        <a:pt x="444" y="1"/>
                        <a:pt x="0" y="476"/>
                        <a:pt x="0" y="1031"/>
                      </a:cubicBezTo>
                      <a:cubicBezTo>
                        <a:pt x="0" y="1601"/>
                        <a:pt x="475" y="2060"/>
                        <a:pt x="1030" y="2060"/>
                      </a:cubicBezTo>
                      <a:cubicBezTo>
                        <a:pt x="1600" y="2060"/>
                        <a:pt x="2060" y="1601"/>
                        <a:pt x="2060" y="1031"/>
                      </a:cubicBezTo>
                      <a:cubicBezTo>
                        <a:pt x="2060" y="444"/>
                        <a:pt x="1600" y="1"/>
                        <a:pt x="103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>
                  <a:off x="2394450" y="952225"/>
                  <a:ext cx="51525" cy="5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60" extrusionOk="0">
                      <a:moveTo>
                        <a:pt x="1030" y="206"/>
                      </a:moveTo>
                      <a:cubicBezTo>
                        <a:pt x="1490" y="206"/>
                        <a:pt x="1870" y="586"/>
                        <a:pt x="1870" y="1046"/>
                      </a:cubicBezTo>
                      <a:cubicBezTo>
                        <a:pt x="1870" y="1489"/>
                        <a:pt x="1490" y="1870"/>
                        <a:pt x="1030" y="1870"/>
                      </a:cubicBezTo>
                      <a:cubicBezTo>
                        <a:pt x="587" y="1870"/>
                        <a:pt x="207" y="1505"/>
                        <a:pt x="207" y="1046"/>
                      </a:cubicBezTo>
                      <a:cubicBezTo>
                        <a:pt x="207" y="586"/>
                        <a:pt x="587" y="206"/>
                        <a:pt x="1030" y="206"/>
                      </a:cubicBezTo>
                      <a:close/>
                      <a:moveTo>
                        <a:pt x="1030" y="0"/>
                      </a:moveTo>
                      <a:cubicBezTo>
                        <a:pt x="460" y="0"/>
                        <a:pt x="1" y="475"/>
                        <a:pt x="1" y="1030"/>
                      </a:cubicBezTo>
                      <a:cubicBezTo>
                        <a:pt x="1" y="1600"/>
                        <a:pt x="476" y="2060"/>
                        <a:pt x="1030" y="2060"/>
                      </a:cubicBezTo>
                      <a:cubicBezTo>
                        <a:pt x="1617" y="2060"/>
                        <a:pt x="2060" y="1600"/>
                        <a:pt x="2060" y="1030"/>
                      </a:cubicBezTo>
                      <a:cubicBezTo>
                        <a:pt x="2060" y="444"/>
                        <a:pt x="1585" y="0"/>
                        <a:pt x="103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>
                  <a:off x="2498625" y="991825"/>
                  <a:ext cx="51500" cy="5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0" h="2060" extrusionOk="0">
                      <a:moveTo>
                        <a:pt x="1030" y="206"/>
                      </a:moveTo>
                      <a:cubicBezTo>
                        <a:pt x="1489" y="206"/>
                        <a:pt x="1854" y="587"/>
                        <a:pt x="1854" y="1046"/>
                      </a:cubicBezTo>
                      <a:cubicBezTo>
                        <a:pt x="1854" y="1490"/>
                        <a:pt x="1489" y="1870"/>
                        <a:pt x="1030" y="1870"/>
                      </a:cubicBezTo>
                      <a:cubicBezTo>
                        <a:pt x="571" y="1870"/>
                        <a:pt x="190" y="1506"/>
                        <a:pt x="190" y="1046"/>
                      </a:cubicBezTo>
                      <a:cubicBezTo>
                        <a:pt x="190" y="587"/>
                        <a:pt x="571" y="206"/>
                        <a:pt x="1030" y="206"/>
                      </a:cubicBezTo>
                      <a:close/>
                      <a:moveTo>
                        <a:pt x="1030" y="0"/>
                      </a:moveTo>
                      <a:cubicBezTo>
                        <a:pt x="444" y="0"/>
                        <a:pt x="0" y="476"/>
                        <a:pt x="0" y="1030"/>
                      </a:cubicBezTo>
                      <a:cubicBezTo>
                        <a:pt x="0" y="1601"/>
                        <a:pt x="476" y="2060"/>
                        <a:pt x="1030" y="2060"/>
                      </a:cubicBezTo>
                      <a:cubicBezTo>
                        <a:pt x="1600" y="2060"/>
                        <a:pt x="2060" y="1601"/>
                        <a:pt x="2060" y="1030"/>
                      </a:cubicBezTo>
                      <a:cubicBezTo>
                        <a:pt x="2060" y="444"/>
                        <a:pt x="1585" y="0"/>
                        <a:pt x="103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>
                  <a:off x="2840025" y="749025"/>
                  <a:ext cx="51525" cy="5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61" extrusionOk="0">
                      <a:moveTo>
                        <a:pt x="1030" y="223"/>
                      </a:moveTo>
                      <a:cubicBezTo>
                        <a:pt x="1490" y="223"/>
                        <a:pt x="1870" y="603"/>
                        <a:pt x="1870" y="1047"/>
                      </a:cubicBezTo>
                      <a:cubicBezTo>
                        <a:pt x="1870" y="1506"/>
                        <a:pt x="1490" y="1886"/>
                        <a:pt x="1030" y="1886"/>
                      </a:cubicBezTo>
                      <a:cubicBezTo>
                        <a:pt x="587" y="1886"/>
                        <a:pt x="207" y="1506"/>
                        <a:pt x="207" y="1047"/>
                      </a:cubicBezTo>
                      <a:cubicBezTo>
                        <a:pt x="207" y="603"/>
                        <a:pt x="587" y="223"/>
                        <a:pt x="1030" y="223"/>
                      </a:cubicBezTo>
                      <a:close/>
                      <a:moveTo>
                        <a:pt x="1030" y="1"/>
                      </a:moveTo>
                      <a:cubicBezTo>
                        <a:pt x="460" y="1"/>
                        <a:pt x="1" y="476"/>
                        <a:pt x="1" y="1031"/>
                      </a:cubicBezTo>
                      <a:cubicBezTo>
                        <a:pt x="1" y="1601"/>
                        <a:pt x="476" y="2060"/>
                        <a:pt x="1030" y="2060"/>
                      </a:cubicBezTo>
                      <a:cubicBezTo>
                        <a:pt x="1617" y="2060"/>
                        <a:pt x="2060" y="1601"/>
                        <a:pt x="2060" y="1031"/>
                      </a:cubicBezTo>
                      <a:cubicBezTo>
                        <a:pt x="2060" y="460"/>
                        <a:pt x="1601" y="1"/>
                        <a:pt x="103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>
                  <a:off x="2518425" y="570800"/>
                  <a:ext cx="51500" cy="5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0" h="2061" extrusionOk="0">
                      <a:moveTo>
                        <a:pt x="1030" y="223"/>
                      </a:moveTo>
                      <a:cubicBezTo>
                        <a:pt x="1490" y="223"/>
                        <a:pt x="1854" y="603"/>
                        <a:pt x="1854" y="1046"/>
                      </a:cubicBezTo>
                      <a:cubicBezTo>
                        <a:pt x="1854" y="1506"/>
                        <a:pt x="1490" y="1886"/>
                        <a:pt x="1030" y="1886"/>
                      </a:cubicBezTo>
                      <a:cubicBezTo>
                        <a:pt x="571" y="1886"/>
                        <a:pt x="191" y="1506"/>
                        <a:pt x="191" y="1046"/>
                      </a:cubicBezTo>
                      <a:cubicBezTo>
                        <a:pt x="191" y="603"/>
                        <a:pt x="571" y="223"/>
                        <a:pt x="1030" y="223"/>
                      </a:cubicBezTo>
                      <a:close/>
                      <a:moveTo>
                        <a:pt x="1030" y="1"/>
                      </a:moveTo>
                      <a:cubicBezTo>
                        <a:pt x="444" y="1"/>
                        <a:pt x="0" y="476"/>
                        <a:pt x="0" y="1031"/>
                      </a:cubicBezTo>
                      <a:cubicBezTo>
                        <a:pt x="0" y="1601"/>
                        <a:pt x="476" y="2060"/>
                        <a:pt x="1030" y="2060"/>
                      </a:cubicBezTo>
                      <a:cubicBezTo>
                        <a:pt x="1601" y="2060"/>
                        <a:pt x="2060" y="1601"/>
                        <a:pt x="2060" y="1031"/>
                      </a:cubicBezTo>
                      <a:cubicBezTo>
                        <a:pt x="2060" y="460"/>
                        <a:pt x="1585" y="1"/>
                        <a:pt x="103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284" name="Google Shape;284;p7"/>
              <p:cNvSpPr/>
              <p:nvPr/>
            </p:nvSpPr>
            <p:spPr>
              <a:xfrm flipH="1">
                <a:off x="-621102" y="1681604"/>
                <a:ext cx="831600" cy="831600"/>
              </a:xfrm>
              <a:prstGeom prst="ellipse">
                <a:avLst/>
              </a:prstGeom>
              <a:gradFill>
                <a:gsLst>
                  <a:gs pos="0">
                    <a:srgbClr val="FFFFFF">
                      <a:alpha val="52549"/>
                    </a:srgbClr>
                  </a:gs>
                  <a:gs pos="68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Saira"/>
                  <a:ea typeface="Saira"/>
                  <a:cs typeface="Saira"/>
                  <a:sym typeface="Saira"/>
                </a:endParaRPr>
              </a:p>
            </p:txBody>
          </p:sp>
        </p:grpSp>
        <p:pic>
          <p:nvPicPr>
            <p:cNvPr id="285" name="Google Shape;285;p7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71125" y="1276263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6" name="Google Shape;286;p7"/>
          <p:cNvGrpSpPr/>
          <p:nvPr/>
        </p:nvGrpSpPr>
        <p:grpSpPr>
          <a:xfrm>
            <a:off x="10274667" y="4236818"/>
            <a:ext cx="2109469" cy="4185287"/>
            <a:chOff x="7706000" y="3177613"/>
            <a:chExt cx="1582102" cy="3138965"/>
          </a:xfrm>
        </p:grpSpPr>
        <p:grpSp>
          <p:nvGrpSpPr>
            <p:cNvPr id="287" name="Google Shape;287;p7"/>
            <p:cNvGrpSpPr/>
            <p:nvPr/>
          </p:nvGrpSpPr>
          <p:grpSpPr>
            <a:xfrm flipH="1">
              <a:off x="8246887" y="3744934"/>
              <a:ext cx="1041216" cy="2571644"/>
              <a:chOff x="4709050" y="974800"/>
              <a:chExt cx="684425" cy="1690425"/>
            </a:xfrm>
          </p:grpSpPr>
          <p:sp>
            <p:nvSpPr>
              <p:cNvPr id="288" name="Google Shape;288;p7"/>
              <p:cNvSpPr/>
              <p:nvPr/>
            </p:nvSpPr>
            <p:spPr>
              <a:xfrm>
                <a:off x="4909450" y="1554625"/>
                <a:ext cx="445600" cy="869400"/>
              </a:xfrm>
              <a:custGeom>
                <a:avLst/>
                <a:gdLst/>
                <a:ahLst/>
                <a:cxnLst/>
                <a:rect l="l" t="t" r="r" b="b"/>
                <a:pathLst>
                  <a:path w="17824" h="34776" extrusionOk="0">
                    <a:moveTo>
                      <a:pt x="16303" y="1"/>
                    </a:moveTo>
                    <a:lnTo>
                      <a:pt x="13832" y="2377"/>
                    </a:lnTo>
                    <a:lnTo>
                      <a:pt x="9887" y="2377"/>
                    </a:lnTo>
                    <a:lnTo>
                      <a:pt x="8524" y="3645"/>
                    </a:lnTo>
                    <a:lnTo>
                      <a:pt x="8524" y="6829"/>
                    </a:lnTo>
                    <a:lnTo>
                      <a:pt x="7336" y="8001"/>
                    </a:lnTo>
                    <a:lnTo>
                      <a:pt x="7336" y="13895"/>
                    </a:lnTo>
                    <a:lnTo>
                      <a:pt x="48" y="21246"/>
                    </a:lnTo>
                    <a:lnTo>
                      <a:pt x="1" y="21262"/>
                    </a:lnTo>
                    <a:lnTo>
                      <a:pt x="1" y="29405"/>
                    </a:lnTo>
                    <a:lnTo>
                      <a:pt x="2583" y="31908"/>
                    </a:lnTo>
                    <a:lnTo>
                      <a:pt x="2583" y="34775"/>
                    </a:lnTo>
                    <a:lnTo>
                      <a:pt x="2773" y="34775"/>
                    </a:lnTo>
                    <a:lnTo>
                      <a:pt x="2773" y="31829"/>
                    </a:lnTo>
                    <a:lnTo>
                      <a:pt x="207" y="29325"/>
                    </a:lnTo>
                    <a:lnTo>
                      <a:pt x="207" y="21341"/>
                    </a:lnTo>
                    <a:lnTo>
                      <a:pt x="7526" y="13974"/>
                    </a:lnTo>
                    <a:lnTo>
                      <a:pt x="7526" y="8081"/>
                    </a:lnTo>
                    <a:lnTo>
                      <a:pt x="8714" y="6908"/>
                    </a:lnTo>
                    <a:lnTo>
                      <a:pt x="8714" y="3740"/>
                    </a:lnTo>
                    <a:lnTo>
                      <a:pt x="9966" y="2567"/>
                    </a:lnTo>
                    <a:lnTo>
                      <a:pt x="13911" y="2567"/>
                    </a:lnTo>
                    <a:lnTo>
                      <a:pt x="16382" y="191"/>
                    </a:lnTo>
                    <a:lnTo>
                      <a:pt x="17824" y="191"/>
                    </a:lnTo>
                    <a:lnTo>
                      <a:pt x="178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" name="Google Shape;289;p7"/>
              <p:cNvSpPr/>
              <p:nvPr/>
            </p:nvSpPr>
            <p:spPr>
              <a:xfrm>
                <a:off x="5210875" y="1019950"/>
                <a:ext cx="139425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14370" extrusionOk="0">
                    <a:moveTo>
                      <a:pt x="2994" y="0"/>
                    </a:moveTo>
                    <a:lnTo>
                      <a:pt x="2994" y="1426"/>
                    </a:lnTo>
                    <a:lnTo>
                      <a:pt x="5371" y="3977"/>
                    </a:lnTo>
                    <a:lnTo>
                      <a:pt x="5371" y="6290"/>
                    </a:lnTo>
                    <a:lnTo>
                      <a:pt x="4579" y="7240"/>
                    </a:lnTo>
                    <a:lnTo>
                      <a:pt x="4579" y="11280"/>
                    </a:lnTo>
                    <a:lnTo>
                      <a:pt x="3153" y="12864"/>
                    </a:lnTo>
                    <a:lnTo>
                      <a:pt x="1378" y="12864"/>
                    </a:lnTo>
                    <a:lnTo>
                      <a:pt x="0" y="14243"/>
                    </a:lnTo>
                    <a:lnTo>
                      <a:pt x="143" y="14370"/>
                    </a:lnTo>
                    <a:lnTo>
                      <a:pt x="1458" y="13070"/>
                    </a:lnTo>
                    <a:lnTo>
                      <a:pt x="3264" y="13070"/>
                    </a:lnTo>
                    <a:lnTo>
                      <a:pt x="4785" y="11359"/>
                    </a:lnTo>
                    <a:lnTo>
                      <a:pt x="4785" y="7320"/>
                    </a:lnTo>
                    <a:lnTo>
                      <a:pt x="5577" y="6369"/>
                    </a:lnTo>
                    <a:lnTo>
                      <a:pt x="5577" y="3898"/>
                    </a:lnTo>
                    <a:lnTo>
                      <a:pt x="3200" y="1363"/>
                    </a:lnTo>
                    <a:lnTo>
                      <a:pt x="3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" name="Google Shape;290;p7"/>
              <p:cNvSpPr/>
              <p:nvPr/>
            </p:nvSpPr>
            <p:spPr>
              <a:xfrm>
                <a:off x="4850050" y="1150250"/>
                <a:ext cx="460650" cy="1218325"/>
              </a:xfrm>
              <a:custGeom>
                <a:avLst/>
                <a:gdLst/>
                <a:ahLst/>
                <a:cxnLst/>
                <a:rect l="l" t="t" r="r" b="b"/>
                <a:pathLst>
                  <a:path w="18426" h="48733" extrusionOk="0">
                    <a:moveTo>
                      <a:pt x="17031" y="0"/>
                    </a:moveTo>
                    <a:lnTo>
                      <a:pt x="17031" y="919"/>
                    </a:lnTo>
                    <a:lnTo>
                      <a:pt x="18220" y="2187"/>
                    </a:lnTo>
                    <a:lnTo>
                      <a:pt x="18220" y="5593"/>
                    </a:lnTo>
                    <a:lnTo>
                      <a:pt x="17111" y="6860"/>
                    </a:lnTo>
                    <a:lnTo>
                      <a:pt x="15194" y="6860"/>
                    </a:lnTo>
                    <a:lnTo>
                      <a:pt x="12358" y="9633"/>
                    </a:lnTo>
                    <a:lnTo>
                      <a:pt x="10124" y="9633"/>
                    </a:lnTo>
                    <a:lnTo>
                      <a:pt x="6940" y="12754"/>
                    </a:lnTo>
                    <a:lnTo>
                      <a:pt x="6940" y="30941"/>
                    </a:lnTo>
                    <a:lnTo>
                      <a:pt x="1" y="37643"/>
                    </a:lnTo>
                    <a:lnTo>
                      <a:pt x="1" y="45706"/>
                    </a:lnTo>
                    <a:lnTo>
                      <a:pt x="2900" y="48685"/>
                    </a:lnTo>
                    <a:lnTo>
                      <a:pt x="4357" y="48732"/>
                    </a:lnTo>
                    <a:lnTo>
                      <a:pt x="1189" y="45627"/>
                    </a:lnTo>
                    <a:lnTo>
                      <a:pt x="1189" y="37722"/>
                    </a:lnTo>
                    <a:lnTo>
                      <a:pt x="7922" y="31020"/>
                    </a:lnTo>
                    <a:lnTo>
                      <a:pt x="7922" y="13182"/>
                    </a:lnTo>
                    <a:lnTo>
                      <a:pt x="8952" y="12215"/>
                    </a:lnTo>
                    <a:lnTo>
                      <a:pt x="10900" y="12215"/>
                    </a:lnTo>
                    <a:lnTo>
                      <a:pt x="10900" y="12009"/>
                    </a:lnTo>
                    <a:lnTo>
                      <a:pt x="8872" y="12009"/>
                    </a:lnTo>
                    <a:lnTo>
                      <a:pt x="7732" y="13086"/>
                    </a:lnTo>
                    <a:lnTo>
                      <a:pt x="7732" y="30941"/>
                    </a:lnTo>
                    <a:lnTo>
                      <a:pt x="999" y="37643"/>
                    </a:lnTo>
                    <a:lnTo>
                      <a:pt x="999" y="45706"/>
                    </a:lnTo>
                    <a:lnTo>
                      <a:pt x="3866" y="48526"/>
                    </a:lnTo>
                    <a:lnTo>
                      <a:pt x="2995" y="48495"/>
                    </a:lnTo>
                    <a:lnTo>
                      <a:pt x="207" y="45627"/>
                    </a:lnTo>
                    <a:lnTo>
                      <a:pt x="207" y="37722"/>
                    </a:lnTo>
                    <a:lnTo>
                      <a:pt x="7130" y="31020"/>
                    </a:lnTo>
                    <a:lnTo>
                      <a:pt x="7130" y="12833"/>
                    </a:lnTo>
                    <a:lnTo>
                      <a:pt x="10203" y="9839"/>
                    </a:lnTo>
                    <a:lnTo>
                      <a:pt x="12437" y="9839"/>
                    </a:lnTo>
                    <a:lnTo>
                      <a:pt x="15273" y="7066"/>
                    </a:lnTo>
                    <a:lnTo>
                      <a:pt x="17221" y="7066"/>
                    </a:lnTo>
                    <a:lnTo>
                      <a:pt x="18425" y="5672"/>
                    </a:lnTo>
                    <a:lnTo>
                      <a:pt x="18425" y="2108"/>
                    </a:lnTo>
                    <a:lnTo>
                      <a:pt x="17237" y="840"/>
                    </a:lnTo>
                    <a:lnTo>
                      <a:pt x="172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" name="Google Shape;291;p7"/>
              <p:cNvSpPr/>
              <p:nvPr/>
            </p:nvSpPr>
            <p:spPr>
              <a:xfrm>
                <a:off x="4830250" y="1265900"/>
                <a:ext cx="383425" cy="1145050"/>
              </a:xfrm>
              <a:custGeom>
                <a:avLst/>
                <a:gdLst/>
                <a:ahLst/>
                <a:cxnLst/>
                <a:rect l="l" t="t" r="r" b="b"/>
                <a:pathLst>
                  <a:path w="15337" h="45802" extrusionOk="0">
                    <a:moveTo>
                      <a:pt x="15193" y="1"/>
                    </a:moveTo>
                    <a:lnTo>
                      <a:pt x="12041" y="3232"/>
                    </a:lnTo>
                    <a:lnTo>
                      <a:pt x="5529" y="3232"/>
                    </a:lnTo>
                    <a:lnTo>
                      <a:pt x="4563" y="4199"/>
                    </a:lnTo>
                    <a:lnTo>
                      <a:pt x="4563" y="8080"/>
                    </a:lnTo>
                    <a:lnTo>
                      <a:pt x="6939" y="10441"/>
                    </a:lnTo>
                    <a:lnTo>
                      <a:pt x="6939" y="25903"/>
                    </a:lnTo>
                    <a:lnTo>
                      <a:pt x="0" y="32731"/>
                    </a:lnTo>
                    <a:lnTo>
                      <a:pt x="0" y="43980"/>
                    </a:lnTo>
                    <a:lnTo>
                      <a:pt x="1806" y="45801"/>
                    </a:lnTo>
                    <a:lnTo>
                      <a:pt x="1949" y="45675"/>
                    </a:lnTo>
                    <a:lnTo>
                      <a:pt x="206" y="43900"/>
                    </a:lnTo>
                    <a:lnTo>
                      <a:pt x="206" y="32811"/>
                    </a:lnTo>
                    <a:lnTo>
                      <a:pt x="7130" y="25982"/>
                    </a:lnTo>
                    <a:lnTo>
                      <a:pt x="7130" y="10362"/>
                    </a:lnTo>
                    <a:lnTo>
                      <a:pt x="4753" y="8001"/>
                    </a:lnTo>
                    <a:lnTo>
                      <a:pt x="4753" y="4278"/>
                    </a:lnTo>
                    <a:lnTo>
                      <a:pt x="5609" y="3423"/>
                    </a:lnTo>
                    <a:lnTo>
                      <a:pt x="12120" y="3423"/>
                    </a:lnTo>
                    <a:lnTo>
                      <a:pt x="15336" y="143"/>
                    </a:lnTo>
                    <a:lnTo>
                      <a:pt x="151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" name="Google Shape;292;p7"/>
              <p:cNvSpPr/>
              <p:nvPr/>
            </p:nvSpPr>
            <p:spPr>
              <a:xfrm>
                <a:off x="4810450" y="1204500"/>
                <a:ext cx="386175" cy="1412000"/>
              </a:xfrm>
              <a:custGeom>
                <a:avLst/>
                <a:gdLst/>
                <a:ahLst/>
                <a:cxnLst/>
                <a:rect l="l" t="t" r="r" b="b"/>
                <a:pathLst>
                  <a:path w="15447" h="56480" extrusionOk="0">
                    <a:moveTo>
                      <a:pt x="15257" y="1"/>
                    </a:moveTo>
                    <a:lnTo>
                      <a:pt x="15257" y="1649"/>
                    </a:lnTo>
                    <a:lnTo>
                      <a:pt x="11993" y="4896"/>
                    </a:lnTo>
                    <a:lnTo>
                      <a:pt x="5498" y="4896"/>
                    </a:lnTo>
                    <a:lnTo>
                      <a:pt x="4357" y="5831"/>
                    </a:lnTo>
                    <a:lnTo>
                      <a:pt x="4357" y="11107"/>
                    </a:lnTo>
                    <a:lnTo>
                      <a:pt x="6733" y="13451"/>
                    </a:lnTo>
                    <a:lnTo>
                      <a:pt x="6733" y="27805"/>
                    </a:lnTo>
                    <a:lnTo>
                      <a:pt x="0" y="34633"/>
                    </a:lnTo>
                    <a:lnTo>
                      <a:pt x="0" y="56480"/>
                    </a:lnTo>
                    <a:lnTo>
                      <a:pt x="206" y="56480"/>
                    </a:lnTo>
                    <a:lnTo>
                      <a:pt x="206" y="34712"/>
                    </a:lnTo>
                    <a:lnTo>
                      <a:pt x="6939" y="27884"/>
                    </a:lnTo>
                    <a:lnTo>
                      <a:pt x="6939" y="13372"/>
                    </a:lnTo>
                    <a:lnTo>
                      <a:pt x="4563" y="11012"/>
                    </a:lnTo>
                    <a:lnTo>
                      <a:pt x="4563" y="5910"/>
                    </a:lnTo>
                    <a:lnTo>
                      <a:pt x="5577" y="5086"/>
                    </a:lnTo>
                    <a:lnTo>
                      <a:pt x="12056" y="5086"/>
                    </a:lnTo>
                    <a:lnTo>
                      <a:pt x="15447" y="1728"/>
                    </a:lnTo>
                    <a:lnTo>
                      <a:pt x="15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" name="Google Shape;293;p7"/>
              <p:cNvSpPr/>
              <p:nvPr/>
            </p:nvSpPr>
            <p:spPr>
              <a:xfrm>
                <a:off x="4746675" y="1534825"/>
                <a:ext cx="192525" cy="533125"/>
              </a:xfrm>
              <a:custGeom>
                <a:avLst/>
                <a:gdLst/>
                <a:ahLst/>
                <a:cxnLst/>
                <a:rect l="l" t="t" r="r" b="b"/>
                <a:pathLst>
                  <a:path w="7701" h="21325" extrusionOk="0">
                    <a:moveTo>
                      <a:pt x="6322" y="1"/>
                    </a:moveTo>
                    <a:lnTo>
                      <a:pt x="6322" y="5482"/>
                    </a:lnTo>
                    <a:lnTo>
                      <a:pt x="5435" y="6670"/>
                    </a:lnTo>
                    <a:lnTo>
                      <a:pt x="5593" y="6797"/>
                    </a:lnTo>
                    <a:lnTo>
                      <a:pt x="6512" y="5546"/>
                    </a:lnTo>
                    <a:lnTo>
                      <a:pt x="6512" y="460"/>
                    </a:lnTo>
                    <a:lnTo>
                      <a:pt x="7510" y="1363"/>
                    </a:lnTo>
                    <a:lnTo>
                      <a:pt x="7510" y="7637"/>
                    </a:lnTo>
                    <a:lnTo>
                      <a:pt x="5530" y="9665"/>
                    </a:lnTo>
                    <a:lnTo>
                      <a:pt x="5530" y="11090"/>
                    </a:lnTo>
                    <a:lnTo>
                      <a:pt x="6322" y="11978"/>
                    </a:lnTo>
                    <a:lnTo>
                      <a:pt x="6322" y="14592"/>
                    </a:lnTo>
                    <a:lnTo>
                      <a:pt x="1" y="21182"/>
                    </a:lnTo>
                    <a:lnTo>
                      <a:pt x="159" y="21325"/>
                    </a:lnTo>
                    <a:lnTo>
                      <a:pt x="6512" y="14671"/>
                    </a:lnTo>
                    <a:lnTo>
                      <a:pt x="6512" y="11914"/>
                    </a:lnTo>
                    <a:lnTo>
                      <a:pt x="5720" y="11011"/>
                    </a:lnTo>
                    <a:lnTo>
                      <a:pt x="5720" y="9760"/>
                    </a:lnTo>
                    <a:lnTo>
                      <a:pt x="7700" y="7716"/>
                    </a:lnTo>
                    <a:lnTo>
                      <a:pt x="7700" y="1284"/>
                    </a:lnTo>
                    <a:lnTo>
                      <a:pt x="6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" name="Google Shape;294;p7"/>
              <p:cNvSpPr/>
              <p:nvPr/>
            </p:nvSpPr>
            <p:spPr>
              <a:xfrm>
                <a:off x="4780750" y="1797025"/>
                <a:ext cx="168350" cy="692350"/>
              </a:xfrm>
              <a:custGeom>
                <a:avLst/>
                <a:gdLst/>
                <a:ahLst/>
                <a:cxnLst/>
                <a:rect l="l" t="t" r="r" b="b"/>
                <a:pathLst>
                  <a:path w="6734" h="27694" extrusionOk="0">
                    <a:moveTo>
                      <a:pt x="6543" y="0"/>
                    </a:moveTo>
                    <a:lnTo>
                      <a:pt x="6543" y="4040"/>
                    </a:lnTo>
                    <a:lnTo>
                      <a:pt x="0" y="10663"/>
                    </a:lnTo>
                    <a:lnTo>
                      <a:pt x="0" y="27693"/>
                    </a:lnTo>
                    <a:lnTo>
                      <a:pt x="206" y="27693"/>
                    </a:lnTo>
                    <a:lnTo>
                      <a:pt x="206" y="10742"/>
                    </a:lnTo>
                    <a:lnTo>
                      <a:pt x="6733" y="4151"/>
                    </a:lnTo>
                    <a:lnTo>
                      <a:pt x="67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" name="Google Shape;295;p7"/>
              <p:cNvSpPr/>
              <p:nvPr/>
            </p:nvSpPr>
            <p:spPr>
              <a:xfrm>
                <a:off x="5346725" y="1534425"/>
                <a:ext cx="467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20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20"/>
                    </a:cubicBezTo>
                    <a:cubicBezTo>
                      <a:pt x="1870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" name="Google Shape;296;p7"/>
              <p:cNvSpPr/>
              <p:nvPr/>
            </p:nvSpPr>
            <p:spPr>
              <a:xfrm>
                <a:off x="5262750" y="974800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19" y="0"/>
                    </a:moveTo>
                    <a:cubicBezTo>
                      <a:pt x="412" y="0"/>
                      <a:pt x="1" y="412"/>
                      <a:pt x="1" y="935"/>
                    </a:cubicBezTo>
                    <a:cubicBezTo>
                      <a:pt x="1" y="1442"/>
                      <a:pt x="412" y="1854"/>
                      <a:pt x="919" y="1854"/>
                    </a:cubicBezTo>
                    <a:cubicBezTo>
                      <a:pt x="1442" y="1854"/>
                      <a:pt x="1854" y="1442"/>
                      <a:pt x="1854" y="935"/>
                    </a:cubicBezTo>
                    <a:cubicBezTo>
                      <a:pt x="1854" y="412"/>
                      <a:pt x="1442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" name="Google Shape;297;p7"/>
              <p:cNvSpPr/>
              <p:nvPr/>
            </p:nvSpPr>
            <p:spPr>
              <a:xfrm>
                <a:off x="4861525" y="2390725"/>
                <a:ext cx="467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5" extrusionOk="0">
                    <a:moveTo>
                      <a:pt x="936" y="1"/>
                    </a:moveTo>
                    <a:cubicBezTo>
                      <a:pt x="413" y="1"/>
                      <a:pt x="1" y="412"/>
                      <a:pt x="1" y="935"/>
                    </a:cubicBezTo>
                    <a:cubicBezTo>
                      <a:pt x="1" y="1442"/>
                      <a:pt x="413" y="1854"/>
                      <a:pt x="936" y="1854"/>
                    </a:cubicBezTo>
                    <a:cubicBezTo>
                      <a:pt x="1443" y="1854"/>
                      <a:pt x="1870" y="1442"/>
                      <a:pt x="1870" y="935"/>
                    </a:cubicBezTo>
                    <a:cubicBezTo>
                      <a:pt x="1870" y="412"/>
                      <a:pt x="1443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" name="Google Shape;298;p7"/>
              <p:cNvSpPr/>
              <p:nvPr/>
            </p:nvSpPr>
            <p:spPr>
              <a:xfrm>
                <a:off x="4920950" y="1772075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19"/>
                    </a:cubicBezTo>
                    <a:cubicBezTo>
                      <a:pt x="1870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" name="Google Shape;299;p7"/>
              <p:cNvSpPr/>
              <p:nvPr/>
            </p:nvSpPr>
            <p:spPr>
              <a:xfrm>
                <a:off x="4709050" y="2059225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35" y="0"/>
                    </a:moveTo>
                    <a:cubicBezTo>
                      <a:pt x="413" y="0"/>
                      <a:pt x="1" y="412"/>
                      <a:pt x="1" y="919"/>
                    </a:cubicBezTo>
                    <a:cubicBezTo>
                      <a:pt x="1" y="1442"/>
                      <a:pt x="413" y="1854"/>
                      <a:pt x="935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" name="Google Shape;300;p7"/>
              <p:cNvSpPr/>
              <p:nvPr/>
            </p:nvSpPr>
            <p:spPr>
              <a:xfrm>
                <a:off x="5109075" y="1435425"/>
                <a:ext cx="467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4" extrusionOk="0">
                    <a:moveTo>
                      <a:pt x="935" y="0"/>
                    </a:moveTo>
                    <a:cubicBezTo>
                      <a:pt x="413" y="0"/>
                      <a:pt x="1" y="412"/>
                      <a:pt x="1" y="919"/>
                    </a:cubicBezTo>
                    <a:cubicBezTo>
                      <a:pt x="1" y="1442"/>
                      <a:pt x="413" y="1854"/>
                      <a:pt x="935" y="1854"/>
                    </a:cubicBezTo>
                    <a:cubicBezTo>
                      <a:pt x="1442" y="1854"/>
                      <a:pt x="1870" y="1442"/>
                      <a:pt x="1870" y="919"/>
                    </a:cubicBezTo>
                    <a:cubicBezTo>
                      <a:pt x="1870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" name="Google Shape;301;p7"/>
              <p:cNvSpPr/>
              <p:nvPr/>
            </p:nvSpPr>
            <p:spPr>
              <a:xfrm>
                <a:off x="5188300" y="1360950"/>
                <a:ext cx="467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35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35"/>
                    </a:cubicBezTo>
                    <a:cubicBezTo>
                      <a:pt x="1870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" name="Google Shape;302;p7"/>
              <p:cNvSpPr/>
              <p:nvPr/>
            </p:nvSpPr>
            <p:spPr>
              <a:xfrm>
                <a:off x="5250075" y="1101150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62" y="190"/>
                    </a:moveTo>
                    <a:cubicBezTo>
                      <a:pt x="1506" y="190"/>
                      <a:pt x="1886" y="570"/>
                      <a:pt x="1886" y="1030"/>
                    </a:cubicBezTo>
                    <a:cubicBezTo>
                      <a:pt x="1886" y="1489"/>
                      <a:pt x="1506" y="1854"/>
                      <a:pt x="1062" y="1854"/>
                    </a:cubicBezTo>
                    <a:cubicBezTo>
                      <a:pt x="603" y="1854"/>
                      <a:pt x="222" y="1489"/>
                      <a:pt x="222" y="1030"/>
                    </a:cubicBezTo>
                    <a:cubicBezTo>
                      <a:pt x="222" y="570"/>
                      <a:pt x="587" y="222"/>
                      <a:pt x="1062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1" y="475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616" y="2060"/>
                      <a:pt x="2060" y="1584"/>
                      <a:pt x="2060" y="1030"/>
                    </a:cubicBezTo>
                    <a:cubicBezTo>
                      <a:pt x="2060" y="475"/>
                      <a:pt x="1616" y="16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" name="Google Shape;303;p7"/>
              <p:cNvSpPr/>
              <p:nvPr/>
            </p:nvSpPr>
            <p:spPr>
              <a:xfrm>
                <a:off x="5166100" y="1155400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47" y="206"/>
                    </a:moveTo>
                    <a:cubicBezTo>
                      <a:pt x="1506" y="206"/>
                      <a:pt x="1886" y="587"/>
                      <a:pt x="1886" y="1030"/>
                    </a:cubicBezTo>
                    <a:cubicBezTo>
                      <a:pt x="1886" y="1490"/>
                      <a:pt x="1506" y="1870"/>
                      <a:pt x="1047" y="1870"/>
                    </a:cubicBezTo>
                    <a:cubicBezTo>
                      <a:pt x="587" y="1870"/>
                      <a:pt x="207" y="1490"/>
                      <a:pt x="207" y="1030"/>
                    </a:cubicBezTo>
                    <a:cubicBezTo>
                      <a:pt x="207" y="587"/>
                      <a:pt x="571" y="222"/>
                      <a:pt x="1047" y="206"/>
                    </a:cubicBezTo>
                    <a:close/>
                    <a:moveTo>
                      <a:pt x="1031" y="0"/>
                    </a:moveTo>
                    <a:cubicBezTo>
                      <a:pt x="445" y="0"/>
                      <a:pt x="1" y="476"/>
                      <a:pt x="1" y="1030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601" y="2060"/>
                      <a:pt x="2060" y="1585"/>
                      <a:pt x="2060" y="1030"/>
                    </a:cubicBezTo>
                    <a:cubicBezTo>
                      <a:pt x="2060" y="476"/>
                      <a:pt x="1601" y="32"/>
                      <a:pt x="1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" name="Google Shape;304;p7"/>
              <p:cNvSpPr/>
              <p:nvPr/>
            </p:nvSpPr>
            <p:spPr>
              <a:xfrm>
                <a:off x="5205725" y="122985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46" y="191"/>
                    </a:moveTo>
                    <a:cubicBezTo>
                      <a:pt x="1505" y="191"/>
                      <a:pt x="1885" y="571"/>
                      <a:pt x="1885" y="1031"/>
                    </a:cubicBezTo>
                    <a:cubicBezTo>
                      <a:pt x="1885" y="1490"/>
                      <a:pt x="1505" y="1854"/>
                      <a:pt x="1046" y="1854"/>
                    </a:cubicBezTo>
                    <a:cubicBezTo>
                      <a:pt x="586" y="1854"/>
                      <a:pt x="206" y="1490"/>
                      <a:pt x="206" y="1031"/>
                    </a:cubicBezTo>
                    <a:cubicBezTo>
                      <a:pt x="206" y="571"/>
                      <a:pt x="571" y="223"/>
                      <a:pt x="1046" y="191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5" y="2060"/>
                      <a:pt x="1030" y="2060"/>
                    </a:cubicBezTo>
                    <a:cubicBezTo>
                      <a:pt x="1600" y="2060"/>
                      <a:pt x="2060" y="1585"/>
                      <a:pt x="2060" y="1031"/>
                    </a:cubicBezTo>
                    <a:cubicBezTo>
                      <a:pt x="2060" y="476"/>
                      <a:pt x="1600" y="17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" name="Google Shape;305;p7"/>
              <p:cNvSpPr/>
              <p:nvPr/>
            </p:nvSpPr>
            <p:spPr>
              <a:xfrm>
                <a:off x="4844100" y="16952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62" y="191"/>
                    </a:moveTo>
                    <a:cubicBezTo>
                      <a:pt x="1506" y="191"/>
                      <a:pt x="1886" y="571"/>
                      <a:pt x="1886" y="1031"/>
                    </a:cubicBezTo>
                    <a:cubicBezTo>
                      <a:pt x="1886" y="1490"/>
                      <a:pt x="1506" y="1854"/>
                      <a:pt x="1062" y="1854"/>
                    </a:cubicBezTo>
                    <a:cubicBezTo>
                      <a:pt x="603" y="1854"/>
                      <a:pt x="223" y="1490"/>
                      <a:pt x="223" y="1031"/>
                    </a:cubicBezTo>
                    <a:cubicBezTo>
                      <a:pt x="223" y="571"/>
                      <a:pt x="587" y="207"/>
                      <a:pt x="1062" y="191"/>
                    </a:cubicBezTo>
                    <a:close/>
                    <a:moveTo>
                      <a:pt x="1031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617" y="2060"/>
                      <a:pt x="2060" y="1585"/>
                      <a:pt x="2060" y="1031"/>
                    </a:cubicBezTo>
                    <a:cubicBezTo>
                      <a:pt x="2060" y="476"/>
                      <a:pt x="1601" y="17"/>
                      <a:pt x="10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" name="Google Shape;306;p7"/>
              <p:cNvSpPr/>
              <p:nvPr/>
            </p:nvSpPr>
            <p:spPr>
              <a:xfrm>
                <a:off x="4787075" y="2613700"/>
                <a:ext cx="51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61" extrusionOk="0">
                    <a:moveTo>
                      <a:pt x="1062" y="191"/>
                    </a:moveTo>
                    <a:cubicBezTo>
                      <a:pt x="1521" y="191"/>
                      <a:pt x="1886" y="571"/>
                      <a:pt x="1886" y="1031"/>
                    </a:cubicBezTo>
                    <a:cubicBezTo>
                      <a:pt x="1886" y="1474"/>
                      <a:pt x="1506" y="1854"/>
                      <a:pt x="1062" y="1854"/>
                    </a:cubicBezTo>
                    <a:cubicBezTo>
                      <a:pt x="603" y="1854"/>
                      <a:pt x="222" y="1474"/>
                      <a:pt x="222" y="1031"/>
                    </a:cubicBezTo>
                    <a:cubicBezTo>
                      <a:pt x="222" y="587"/>
                      <a:pt x="587" y="207"/>
                      <a:pt x="1062" y="191"/>
                    </a:cubicBezTo>
                    <a:close/>
                    <a:moveTo>
                      <a:pt x="1046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01"/>
                      <a:pt x="492" y="2060"/>
                      <a:pt x="1046" y="2060"/>
                    </a:cubicBezTo>
                    <a:cubicBezTo>
                      <a:pt x="1617" y="2060"/>
                      <a:pt x="2076" y="1585"/>
                      <a:pt x="2076" y="1031"/>
                    </a:cubicBezTo>
                    <a:cubicBezTo>
                      <a:pt x="2076" y="476"/>
                      <a:pt x="1617" y="17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" name="Google Shape;307;p7"/>
              <p:cNvSpPr/>
              <p:nvPr/>
            </p:nvSpPr>
            <p:spPr>
              <a:xfrm>
                <a:off x="4752625" y="2486975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46" y="190"/>
                    </a:moveTo>
                    <a:cubicBezTo>
                      <a:pt x="1505" y="190"/>
                      <a:pt x="1886" y="571"/>
                      <a:pt x="1886" y="1030"/>
                    </a:cubicBezTo>
                    <a:cubicBezTo>
                      <a:pt x="1886" y="1474"/>
                      <a:pt x="1505" y="1854"/>
                      <a:pt x="1046" y="1854"/>
                    </a:cubicBezTo>
                    <a:cubicBezTo>
                      <a:pt x="586" y="1854"/>
                      <a:pt x="222" y="1474"/>
                      <a:pt x="222" y="1030"/>
                    </a:cubicBezTo>
                    <a:cubicBezTo>
                      <a:pt x="222" y="571"/>
                      <a:pt x="602" y="190"/>
                      <a:pt x="1046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0" y="476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600" y="2060"/>
                      <a:pt x="2060" y="1585"/>
                      <a:pt x="2060" y="1030"/>
                    </a:cubicBezTo>
                    <a:cubicBezTo>
                      <a:pt x="2060" y="476"/>
                      <a:pt x="1600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" name="Google Shape;308;p7"/>
              <p:cNvSpPr/>
              <p:nvPr/>
            </p:nvSpPr>
            <p:spPr>
              <a:xfrm>
                <a:off x="4950250" y="242162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46" y="190"/>
                    </a:moveTo>
                    <a:cubicBezTo>
                      <a:pt x="1506" y="190"/>
                      <a:pt x="1886" y="571"/>
                      <a:pt x="1886" y="1030"/>
                    </a:cubicBezTo>
                    <a:cubicBezTo>
                      <a:pt x="1886" y="1474"/>
                      <a:pt x="1506" y="1854"/>
                      <a:pt x="1046" y="1854"/>
                    </a:cubicBezTo>
                    <a:cubicBezTo>
                      <a:pt x="587" y="1854"/>
                      <a:pt x="223" y="1474"/>
                      <a:pt x="223" y="1030"/>
                    </a:cubicBezTo>
                    <a:cubicBezTo>
                      <a:pt x="223" y="571"/>
                      <a:pt x="587" y="190"/>
                      <a:pt x="1046" y="190"/>
                    </a:cubicBezTo>
                    <a:close/>
                    <a:moveTo>
                      <a:pt x="1030" y="0"/>
                    </a:moveTo>
                    <a:cubicBezTo>
                      <a:pt x="444" y="0"/>
                      <a:pt x="1" y="476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601" y="2060"/>
                      <a:pt x="2060" y="1584"/>
                      <a:pt x="2060" y="1030"/>
                    </a:cubicBezTo>
                    <a:cubicBezTo>
                      <a:pt x="2060" y="476"/>
                      <a:pt x="1601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309" name="Google Shape;309;p7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7772900" y="3177613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0" name="Google Shape;310;p7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7706000" y="4077138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620051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8"/>
          <p:cNvSpPr txBox="1">
            <a:spLocks noGrp="1"/>
          </p:cNvSpPr>
          <p:nvPr>
            <p:ph type="title"/>
          </p:nvPr>
        </p:nvSpPr>
        <p:spPr>
          <a:xfrm>
            <a:off x="1850800" y="1742800"/>
            <a:ext cx="84904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endParaRPr/>
          </a:p>
        </p:txBody>
      </p:sp>
      <p:grpSp>
        <p:nvGrpSpPr>
          <p:cNvPr id="314" name="Google Shape;314;p8"/>
          <p:cNvGrpSpPr/>
          <p:nvPr/>
        </p:nvGrpSpPr>
        <p:grpSpPr>
          <a:xfrm>
            <a:off x="168567" y="4078467"/>
            <a:ext cx="2259300" cy="4168037"/>
            <a:chOff x="126425" y="3058850"/>
            <a:chExt cx="1694475" cy="3126028"/>
          </a:xfrm>
        </p:grpSpPr>
        <p:grpSp>
          <p:nvGrpSpPr>
            <p:cNvPr id="315" name="Google Shape;315;p8"/>
            <p:cNvGrpSpPr/>
            <p:nvPr/>
          </p:nvGrpSpPr>
          <p:grpSpPr>
            <a:xfrm>
              <a:off x="256564" y="3613234"/>
              <a:ext cx="1041216" cy="2571644"/>
              <a:chOff x="4709050" y="974800"/>
              <a:chExt cx="684425" cy="1690425"/>
            </a:xfrm>
          </p:grpSpPr>
          <p:sp>
            <p:nvSpPr>
              <p:cNvPr id="316" name="Google Shape;316;p8"/>
              <p:cNvSpPr/>
              <p:nvPr/>
            </p:nvSpPr>
            <p:spPr>
              <a:xfrm>
                <a:off x="4909450" y="1554625"/>
                <a:ext cx="445600" cy="869400"/>
              </a:xfrm>
              <a:custGeom>
                <a:avLst/>
                <a:gdLst/>
                <a:ahLst/>
                <a:cxnLst/>
                <a:rect l="l" t="t" r="r" b="b"/>
                <a:pathLst>
                  <a:path w="17824" h="34776" extrusionOk="0">
                    <a:moveTo>
                      <a:pt x="16303" y="1"/>
                    </a:moveTo>
                    <a:lnTo>
                      <a:pt x="13832" y="2377"/>
                    </a:lnTo>
                    <a:lnTo>
                      <a:pt x="9887" y="2377"/>
                    </a:lnTo>
                    <a:lnTo>
                      <a:pt x="8524" y="3645"/>
                    </a:lnTo>
                    <a:lnTo>
                      <a:pt x="8524" y="6829"/>
                    </a:lnTo>
                    <a:lnTo>
                      <a:pt x="7336" y="8001"/>
                    </a:lnTo>
                    <a:lnTo>
                      <a:pt x="7336" y="13895"/>
                    </a:lnTo>
                    <a:lnTo>
                      <a:pt x="48" y="21246"/>
                    </a:lnTo>
                    <a:lnTo>
                      <a:pt x="1" y="21262"/>
                    </a:lnTo>
                    <a:lnTo>
                      <a:pt x="1" y="29405"/>
                    </a:lnTo>
                    <a:lnTo>
                      <a:pt x="2583" y="31908"/>
                    </a:lnTo>
                    <a:lnTo>
                      <a:pt x="2583" y="34775"/>
                    </a:lnTo>
                    <a:lnTo>
                      <a:pt x="2773" y="34775"/>
                    </a:lnTo>
                    <a:lnTo>
                      <a:pt x="2773" y="31829"/>
                    </a:lnTo>
                    <a:lnTo>
                      <a:pt x="207" y="29325"/>
                    </a:lnTo>
                    <a:lnTo>
                      <a:pt x="207" y="21341"/>
                    </a:lnTo>
                    <a:lnTo>
                      <a:pt x="7526" y="13974"/>
                    </a:lnTo>
                    <a:lnTo>
                      <a:pt x="7526" y="8081"/>
                    </a:lnTo>
                    <a:lnTo>
                      <a:pt x="8714" y="6908"/>
                    </a:lnTo>
                    <a:lnTo>
                      <a:pt x="8714" y="3740"/>
                    </a:lnTo>
                    <a:lnTo>
                      <a:pt x="9966" y="2567"/>
                    </a:lnTo>
                    <a:lnTo>
                      <a:pt x="13911" y="2567"/>
                    </a:lnTo>
                    <a:lnTo>
                      <a:pt x="16382" y="191"/>
                    </a:lnTo>
                    <a:lnTo>
                      <a:pt x="17824" y="191"/>
                    </a:lnTo>
                    <a:lnTo>
                      <a:pt x="178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" name="Google Shape;317;p8"/>
              <p:cNvSpPr/>
              <p:nvPr/>
            </p:nvSpPr>
            <p:spPr>
              <a:xfrm>
                <a:off x="5210875" y="1019950"/>
                <a:ext cx="139425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14370" extrusionOk="0">
                    <a:moveTo>
                      <a:pt x="2994" y="0"/>
                    </a:moveTo>
                    <a:lnTo>
                      <a:pt x="2994" y="1426"/>
                    </a:lnTo>
                    <a:lnTo>
                      <a:pt x="5371" y="3977"/>
                    </a:lnTo>
                    <a:lnTo>
                      <a:pt x="5371" y="6290"/>
                    </a:lnTo>
                    <a:lnTo>
                      <a:pt x="4579" y="7240"/>
                    </a:lnTo>
                    <a:lnTo>
                      <a:pt x="4579" y="11280"/>
                    </a:lnTo>
                    <a:lnTo>
                      <a:pt x="3153" y="12864"/>
                    </a:lnTo>
                    <a:lnTo>
                      <a:pt x="1378" y="12864"/>
                    </a:lnTo>
                    <a:lnTo>
                      <a:pt x="0" y="14243"/>
                    </a:lnTo>
                    <a:lnTo>
                      <a:pt x="143" y="14370"/>
                    </a:lnTo>
                    <a:lnTo>
                      <a:pt x="1458" y="13070"/>
                    </a:lnTo>
                    <a:lnTo>
                      <a:pt x="3264" y="13070"/>
                    </a:lnTo>
                    <a:lnTo>
                      <a:pt x="4785" y="11359"/>
                    </a:lnTo>
                    <a:lnTo>
                      <a:pt x="4785" y="7320"/>
                    </a:lnTo>
                    <a:lnTo>
                      <a:pt x="5577" y="6369"/>
                    </a:lnTo>
                    <a:lnTo>
                      <a:pt x="5577" y="3898"/>
                    </a:lnTo>
                    <a:lnTo>
                      <a:pt x="3200" y="1363"/>
                    </a:lnTo>
                    <a:lnTo>
                      <a:pt x="3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" name="Google Shape;318;p8"/>
              <p:cNvSpPr/>
              <p:nvPr/>
            </p:nvSpPr>
            <p:spPr>
              <a:xfrm>
                <a:off x="4850050" y="1150250"/>
                <a:ext cx="460650" cy="1218325"/>
              </a:xfrm>
              <a:custGeom>
                <a:avLst/>
                <a:gdLst/>
                <a:ahLst/>
                <a:cxnLst/>
                <a:rect l="l" t="t" r="r" b="b"/>
                <a:pathLst>
                  <a:path w="18426" h="48733" extrusionOk="0">
                    <a:moveTo>
                      <a:pt x="17031" y="0"/>
                    </a:moveTo>
                    <a:lnTo>
                      <a:pt x="17031" y="919"/>
                    </a:lnTo>
                    <a:lnTo>
                      <a:pt x="18220" y="2187"/>
                    </a:lnTo>
                    <a:lnTo>
                      <a:pt x="18220" y="5593"/>
                    </a:lnTo>
                    <a:lnTo>
                      <a:pt x="17111" y="6860"/>
                    </a:lnTo>
                    <a:lnTo>
                      <a:pt x="15194" y="6860"/>
                    </a:lnTo>
                    <a:lnTo>
                      <a:pt x="12358" y="9633"/>
                    </a:lnTo>
                    <a:lnTo>
                      <a:pt x="10124" y="9633"/>
                    </a:lnTo>
                    <a:lnTo>
                      <a:pt x="6940" y="12754"/>
                    </a:lnTo>
                    <a:lnTo>
                      <a:pt x="6940" y="30941"/>
                    </a:lnTo>
                    <a:lnTo>
                      <a:pt x="1" y="37643"/>
                    </a:lnTo>
                    <a:lnTo>
                      <a:pt x="1" y="45706"/>
                    </a:lnTo>
                    <a:lnTo>
                      <a:pt x="2900" y="48685"/>
                    </a:lnTo>
                    <a:lnTo>
                      <a:pt x="4357" y="48732"/>
                    </a:lnTo>
                    <a:lnTo>
                      <a:pt x="1189" y="45627"/>
                    </a:lnTo>
                    <a:lnTo>
                      <a:pt x="1189" y="37722"/>
                    </a:lnTo>
                    <a:lnTo>
                      <a:pt x="7922" y="31020"/>
                    </a:lnTo>
                    <a:lnTo>
                      <a:pt x="7922" y="13182"/>
                    </a:lnTo>
                    <a:lnTo>
                      <a:pt x="8952" y="12215"/>
                    </a:lnTo>
                    <a:lnTo>
                      <a:pt x="10900" y="12215"/>
                    </a:lnTo>
                    <a:lnTo>
                      <a:pt x="10900" y="12009"/>
                    </a:lnTo>
                    <a:lnTo>
                      <a:pt x="8872" y="12009"/>
                    </a:lnTo>
                    <a:lnTo>
                      <a:pt x="7732" y="13086"/>
                    </a:lnTo>
                    <a:lnTo>
                      <a:pt x="7732" y="30941"/>
                    </a:lnTo>
                    <a:lnTo>
                      <a:pt x="999" y="37643"/>
                    </a:lnTo>
                    <a:lnTo>
                      <a:pt x="999" y="45706"/>
                    </a:lnTo>
                    <a:lnTo>
                      <a:pt x="3866" y="48526"/>
                    </a:lnTo>
                    <a:lnTo>
                      <a:pt x="2995" y="48495"/>
                    </a:lnTo>
                    <a:lnTo>
                      <a:pt x="207" y="45627"/>
                    </a:lnTo>
                    <a:lnTo>
                      <a:pt x="207" y="37722"/>
                    </a:lnTo>
                    <a:lnTo>
                      <a:pt x="7130" y="31020"/>
                    </a:lnTo>
                    <a:lnTo>
                      <a:pt x="7130" y="12833"/>
                    </a:lnTo>
                    <a:lnTo>
                      <a:pt x="10203" y="9839"/>
                    </a:lnTo>
                    <a:lnTo>
                      <a:pt x="12437" y="9839"/>
                    </a:lnTo>
                    <a:lnTo>
                      <a:pt x="15273" y="7066"/>
                    </a:lnTo>
                    <a:lnTo>
                      <a:pt x="17221" y="7066"/>
                    </a:lnTo>
                    <a:lnTo>
                      <a:pt x="18425" y="5672"/>
                    </a:lnTo>
                    <a:lnTo>
                      <a:pt x="18425" y="2108"/>
                    </a:lnTo>
                    <a:lnTo>
                      <a:pt x="17237" y="840"/>
                    </a:lnTo>
                    <a:lnTo>
                      <a:pt x="172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" name="Google Shape;319;p8"/>
              <p:cNvSpPr/>
              <p:nvPr/>
            </p:nvSpPr>
            <p:spPr>
              <a:xfrm>
                <a:off x="4830250" y="1265900"/>
                <a:ext cx="383425" cy="1145050"/>
              </a:xfrm>
              <a:custGeom>
                <a:avLst/>
                <a:gdLst/>
                <a:ahLst/>
                <a:cxnLst/>
                <a:rect l="l" t="t" r="r" b="b"/>
                <a:pathLst>
                  <a:path w="15337" h="45802" extrusionOk="0">
                    <a:moveTo>
                      <a:pt x="15193" y="1"/>
                    </a:moveTo>
                    <a:lnTo>
                      <a:pt x="12041" y="3232"/>
                    </a:lnTo>
                    <a:lnTo>
                      <a:pt x="5529" y="3232"/>
                    </a:lnTo>
                    <a:lnTo>
                      <a:pt x="4563" y="4199"/>
                    </a:lnTo>
                    <a:lnTo>
                      <a:pt x="4563" y="8080"/>
                    </a:lnTo>
                    <a:lnTo>
                      <a:pt x="6939" y="10441"/>
                    </a:lnTo>
                    <a:lnTo>
                      <a:pt x="6939" y="25903"/>
                    </a:lnTo>
                    <a:lnTo>
                      <a:pt x="0" y="32731"/>
                    </a:lnTo>
                    <a:lnTo>
                      <a:pt x="0" y="43980"/>
                    </a:lnTo>
                    <a:lnTo>
                      <a:pt x="1806" y="45801"/>
                    </a:lnTo>
                    <a:lnTo>
                      <a:pt x="1949" y="45675"/>
                    </a:lnTo>
                    <a:lnTo>
                      <a:pt x="206" y="43900"/>
                    </a:lnTo>
                    <a:lnTo>
                      <a:pt x="206" y="32811"/>
                    </a:lnTo>
                    <a:lnTo>
                      <a:pt x="7130" y="25982"/>
                    </a:lnTo>
                    <a:lnTo>
                      <a:pt x="7130" y="10362"/>
                    </a:lnTo>
                    <a:lnTo>
                      <a:pt x="4753" y="8001"/>
                    </a:lnTo>
                    <a:lnTo>
                      <a:pt x="4753" y="4278"/>
                    </a:lnTo>
                    <a:lnTo>
                      <a:pt x="5609" y="3423"/>
                    </a:lnTo>
                    <a:lnTo>
                      <a:pt x="12120" y="3423"/>
                    </a:lnTo>
                    <a:lnTo>
                      <a:pt x="15336" y="143"/>
                    </a:lnTo>
                    <a:lnTo>
                      <a:pt x="151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" name="Google Shape;320;p8"/>
              <p:cNvSpPr/>
              <p:nvPr/>
            </p:nvSpPr>
            <p:spPr>
              <a:xfrm>
                <a:off x="4810450" y="1204500"/>
                <a:ext cx="386175" cy="1412000"/>
              </a:xfrm>
              <a:custGeom>
                <a:avLst/>
                <a:gdLst/>
                <a:ahLst/>
                <a:cxnLst/>
                <a:rect l="l" t="t" r="r" b="b"/>
                <a:pathLst>
                  <a:path w="15447" h="56480" extrusionOk="0">
                    <a:moveTo>
                      <a:pt x="15257" y="1"/>
                    </a:moveTo>
                    <a:lnTo>
                      <a:pt x="15257" y="1649"/>
                    </a:lnTo>
                    <a:lnTo>
                      <a:pt x="11993" y="4896"/>
                    </a:lnTo>
                    <a:lnTo>
                      <a:pt x="5498" y="4896"/>
                    </a:lnTo>
                    <a:lnTo>
                      <a:pt x="4357" y="5831"/>
                    </a:lnTo>
                    <a:lnTo>
                      <a:pt x="4357" y="11107"/>
                    </a:lnTo>
                    <a:lnTo>
                      <a:pt x="6733" y="13451"/>
                    </a:lnTo>
                    <a:lnTo>
                      <a:pt x="6733" y="27805"/>
                    </a:lnTo>
                    <a:lnTo>
                      <a:pt x="0" y="34633"/>
                    </a:lnTo>
                    <a:lnTo>
                      <a:pt x="0" y="56480"/>
                    </a:lnTo>
                    <a:lnTo>
                      <a:pt x="206" y="56480"/>
                    </a:lnTo>
                    <a:lnTo>
                      <a:pt x="206" y="34712"/>
                    </a:lnTo>
                    <a:lnTo>
                      <a:pt x="6939" y="27884"/>
                    </a:lnTo>
                    <a:lnTo>
                      <a:pt x="6939" y="13372"/>
                    </a:lnTo>
                    <a:lnTo>
                      <a:pt x="4563" y="11012"/>
                    </a:lnTo>
                    <a:lnTo>
                      <a:pt x="4563" y="5910"/>
                    </a:lnTo>
                    <a:lnTo>
                      <a:pt x="5577" y="5086"/>
                    </a:lnTo>
                    <a:lnTo>
                      <a:pt x="12056" y="5086"/>
                    </a:lnTo>
                    <a:lnTo>
                      <a:pt x="15447" y="1728"/>
                    </a:lnTo>
                    <a:lnTo>
                      <a:pt x="15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" name="Google Shape;321;p8"/>
              <p:cNvSpPr/>
              <p:nvPr/>
            </p:nvSpPr>
            <p:spPr>
              <a:xfrm>
                <a:off x="4746675" y="1534825"/>
                <a:ext cx="192525" cy="533125"/>
              </a:xfrm>
              <a:custGeom>
                <a:avLst/>
                <a:gdLst/>
                <a:ahLst/>
                <a:cxnLst/>
                <a:rect l="l" t="t" r="r" b="b"/>
                <a:pathLst>
                  <a:path w="7701" h="21325" extrusionOk="0">
                    <a:moveTo>
                      <a:pt x="6322" y="1"/>
                    </a:moveTo>
                    <a:lnTo>
                      <a:pt x="6322" y="5482"/>
                    </a:lnTo>
                    <a:lnTo>
                      <a:pt x="5435" y="6670"/>
                    </a:lnTo>
                    <a:lnTo>
                      <a:pt x="5593" y="6797"/>
                    </a:lnTo>
                    <a:lnTo>
                      <a:pt x="6512" y="5546"/>
                    </a:lnTo>
                    <a:lnTo>
                      <a:pt x="6512" y="460"/>
                    </a:lnTo>
                    <a:lnTo>
                      <a:pt x="7510" y="1363"/>
                    </a:lnTo>
                    <a:lnTo>
                      <a:pt x="7510" y="7637"/>
                    </a:lnTo>
                    <a:lnTo>
                      <a:pt x="5530" y="9665"/>
                    </a:lnTo>
                    <a:lnTo>
                      <a:pt x="5530" y="11090"/>
                    </a:lnTo>
                    <a:lnTo>
                      <a:pt x="6322" y="11978"/>
                    </a:lnTo>
                    <a:lnTo>
                      <a:pt x="6322" y="14592"/>
                    </a:lnTo>
                    <a:lnTo>
                      <a:pt x="1" y="21182"/>
                    </a:lnTo>
                    <a:lnTo>
                      <a:pt x="159" y="21325"/>
                    </a:lnTo>
                    <a:lnTo>
                      <a:pt x="6512" y="14671"/>
                    </a:lnTo>
                    <a:lnTo>
                      <a:pt x="6512" y="11914"/>
                    </a:lnTo>
                    <a:lnTo>
                      <a:pt x="5720" y="11011"/>
                    </a:lnTo>
                    <a:lnTo>
                      <a:pt x="5720" y="9760"/>
                    </a:lnTo>
                    <a:lnTo>
                      <a:pt x="7700" y="7716"/>
                    </a:lnTo>
                    <a:lnTo>
                      <a:pt x="7700" y="1284"/>
                    </a:lnTo>
                    <a:lnTo>
                      <a:pt x="6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" name="Google Shape;322;p8"/>
              <p:cNvSpPr/>
              <p:nvPr/>
            </p:nvSpPr>
            <p:spPr>
              <a:xfrm>
                <a:off x="4780750" y="1797025"/>
                <a:ext cx="168350" cy="692350"/>
              </a:xfrm>
              <a:custGeom>
                <a:avLst/>
                <a:gdLst/>
                <a:ahLst/>
                <a:cxnLst/>
                <a:rect l="l" t="t" r="r" b="b"/>
                <a:pathLst>
                  <a:path w="6734" h="27694" extrusionOk="0">
                    <a:moveTo>
                      <a:pt x="6543" y="0"/>
                    </a:moveTo>
                    <a:lnTo>
                      <a:pt x="6543" y="4040"/>
                    </a:lnTo>
                    <a:lnTo>
                      <a:pt x="0" y="10663"/>
                    </a:lnTo>
                    <a:lnTo>
                      <a:pt x="0" y="27693"/>
                    </a:lnTo>
                    <a:lnTo>
                      <a:pt x="206" y="27693"/>
                    </a:lnTo>
                    <a:lnTo>
                      <a:pt x="206" y="10742"/>
                    </a:lnTo>
                    <a:lnTo>
                      <a:pt x="6733" y="4151"/>
                    </a:lnTo>
                    <a:lnTo>
                      <a:pt x="67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" name="Google Shape;323;p8"/>
              <p:cNvSpPr/>
              <p:nvPr/>
            </p:nvSpPr>
            <p:spPr>
              <a:xfrm>
                <a:off x="5346725" y="1534425"/>
                <a:ext cx="467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20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20"/>
                    </a:cubicBezTo>
                    <a:cubicBezTo>
                      <a:pt x="1870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5262750" y="974800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19" y="0"/>
                    </a:moveTo>
                    <a:cubicBezTo>
                      <a:pt x="412" y="0"/>
                      <a:pt x="1" y="412"/>
                      <a:pt x="1" y="935"/>
                    </a:cubicBezTo>
                    <a:cubicBezTo>
                      <a:pt x="1" y="1442"/>
                      <a:pt x="412" y="1854"/>
                      <a:pt x="919" y="1854"/>
                    </a:cubicBezTo>
                    <a:cubicBezTo>
                      <a:pt x="1442" y="1854"/>
                      <a:pt x="1854" y="1442"/>
                      <a:pt x="1854" y="935"/>
                    </a:cubicBezTo>
                    <a:cubicBezTo>
                      <a:pt x="1854" y="412"/>
                      <a:pt x="1442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4861525" y="2390725"/>
                <a:ext cx="467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5" extrusionOk="0">
                    <a:moveTo>
                      <a:pt x="936" y="1"/>
                    </a:moveTo>
                    <a:cubicBezTo>
                      <a:pt x="413" y="1"/>
                      <a:pt x="1" y="412"/>
                      <a:pt x="1" y="935"/>
                    </a:cubicBezTo>
                    <a:cubicBezTo>
                      <a:pt x="1" y="1442"/>
                      <a:pt x="413" y="1854"/>
                      <a:pt x="936" y="1854"/>
                    </a:cubicBezTo>
                    <a:cubicBezTo>
                      <a:pt x="1443" y="1854"/>
                      <a:pt x="1870" y="1442"/>
                      <a:pt x="1870" y="935"/>
                    </a:cubicBezTo>
                    <a:cubicBezTo>
                      <a:pt x="1870" y="412"/>
                      <a:pt x="1443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>
                <a:off x="4920950" y="1772075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19"/>
                    </a:cubicBezTo>
                    <a:cubicBezTo>
                      <a:pt x="1870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" name="Google Shape;327;p8"/>
              <p:cNvSpPr/>
              <p:nvPr/>
            </p:nvSpPr>
            <p:spPr>
              <a:xfrm>
                <a:off x="4709050" y="2059225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35" y="0"/>
                    </a:moveTo>
                    <a:cubicBezTo>
                      <a:pt x="413" y="0"/>
                      <a:pt x="1" y="412"/>
                      <a:pt x="1" y="919"/>
                    </a:cubicBezTo>
                    <a:cubicBezTo>
                      <a:pt x="1" y="1442"/>
                      <a:pt x="413" y="1854"/>
                      <a:pt x="935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" name="Google Shape;328;p8"/>
              <p:cNvSpPr/>
              <p:nvPr/>
            </p:nvSpPr>
            <p:spPr>
              <a:xfrm>
                <a:off x="5109075" y="1435425"/>
                <a:ext cx="467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4" extrusionOk="0">
                    <a:moveTo>
                      <a:pt x="935" y="0"/>
                    </a:moveTo>
                    <a:cubicBezTo>
                      <a:pt x="413" y="0"/>
                      <a:pt x="1" y="412"/>
                      <a:pt x="1" y="919"/>
                    </a:cubicBezTo>
                    <a:cubicBezTo>
                      <a:pt x="1" y="1442"/>
                      <a:pt x="413" y="1854"/>
                      <a:pt x="935" y="1854"/>
                    </a:cubicBezTo>
                    <a:cubicBezTo>
                      <a:pt x="1442" y="1854"/>
                      <a:pt x="1870" y="1442"/>
                      <a:pt x="1870" y="919"/>
                    </a:cubicBezTo>
                    <a:cubicBezTo>
                      <a:pt x="1870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" name="Google Shape;329;p8"/>
              <p:cNvSpPr/>
              <p:nvPr/>
            </p:nvSpPr>
            <p:spPr>
              <a:xfrm>
                <a:off x="5188300" y="1360950"/>
                <a:ext cx="467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35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35"/>
                    </a:cubicBezTo>
                    <a:cubicBezTo>
                      <a:pt x="1870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" name="Google Shape;330;p8"/>
              <p:cNvSpPr/>
              <p:nvPr/>
            </p:nvSpPr>
            <p:spPr>
              <a:xfrm>
                <a:off x="5250075" y="1101150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62" y="190"/>
                    </a:moveTo>
                    <a:cubicBezTo>
                      <a:pt x="1506" y="190"/>
                      <a:pt x="1886" y="570"/>
                      <a:pt x="1886" y="1030"/>
                    </a:cubicBezTo>
                    <a:cubicBezTo>
                      <a:pt x="1886" y="1489"/>
                      <a:pt x="1506" y="1854"/>
                      <a:pt x="1062" y="1854"/>
                    </a:cubicBezTo>
                    <a:cubicBezTo>
                      <a:pt x="603" y="1854"/>
                      <a:pt x="222" y="1489"/>
                      <a:pt x="222" y="1030"/>
                    </a:cubicBezTo>
                    <a:cubicBezTo>
                      <a:pt x="222" y="570"/>
                      <a:pt x="587" y="222"/>
                      <a:pt x="1062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1" y="475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616" y="2060"/>
                      <a:pt x="2060" y="1584"/>
                      <a:pt x="2060" y="1030"/>
                    </a:cubicBezTo>
                    <a:cubicBezTo>
                      <a:pt x="2060" y="475"/>
                      <a:pt x="1616" y="16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" name="Google Shape;331;p8"/>
              <p:cNvSpPr/>
              <p:nvPr/>
            </p:nvSpPr>
            <p:spPr>
              <a:xfrm>
                <a:off x="5166100" y="1155400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47" y="206"/>
                    </a:moveTo>
                    <a:cubicBezTo>
                      <a:pt x="1506" y="206"/>
                      <a:pt x="1886" y="587"/>
                      <a:pt x="1886" y="1030"/>
                    </a:cubicBezTo>
                    <a:cubicBezTo>
                      <a:pt x="1886" y="1490"/>
                      <a:pt x="1506" y="1870"/>
                      <a:pt x="1047" y="1870"/>
                    </a:cubicBezTo>
                    <a:cubicBezTo>
                      <a:pt x="587" y="1870"/>
                      <a:pt x="207" y="1490"/>
                      <a:pt x="207" y="1030"/>
                    </a:cubicBezTo>
                    <a:cubicBezTo>
                      <a:pt x="207" y="587"/>
                      <a:pt x="571" y="222"/>
                      <a:pt x="1047" y="206"/>
                    </a:cubicBezTo>
                    <a:close/>
                    <a:moveTo>
                      <a:pt x="1031" y="0"/>
                    </a:moveTo>
                    <a:cubicBezTo>
                      <a:pt x="445" y="0"/>
                      <a:pt x="1" y="476"/>
                      <a:pt x="1" y="1030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601" y="2060"/>
                      <a:pt x="2060" y="1585"/>
                      <a:pt x="2060" y="1030"/>
                    </a:cubicBezTo>
                    <a:cubicBezTo>
                      <a:pt x="2060" y="476"/>
                      <a:pt x="1601" y="32"/>
                      <a:pt x="1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" name="Google Shape;332;p8"/>
              <p:cNvSpPr/>
              <p:nvPr/>
            </p:nvSpPr>
            <p:spPr>
              <a:xfrm>
                <a:off x="5205725" y="122985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46" y="191"/>
                    </a:moveTo>
                    <a:cubicBezTo>
                      <a:pt x="1505" y="191"/>
                      <a:pt x="1885" y="571"/>
                      <a:pt x="1885" y="1031"/>
                    </a:cubicBezTo>
                    <a:cubicBezTo>
                      <a:pt x="1885" y="1490"/>
                      <a:pt x="1505" y="1854"/>
                      <a:pt x="1046" y="1854"/>
                    </a:cubicBezTo>
                    <a:cubicBezTo>
                      <a:pt x="586" y="1854"/>
                      <a:pt x="206" y="1490"/>
                      <a:pt x="206" y="1031"/>
                    </a:cubicBezTo>
                    <a:cubicBezTo>
                      <a:pt x="206" y="571"/>
                      <a:pt x="571" y="223"/>
                      <a:pt x="1046" y="191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5" y="2060"/>
                      <a:pt x="1030" y="2060"/>
                    </a:cubicBezTo>
                    <a:cubicBezTo>
                      <a:pt x="1600" y="2060"/>
                      <a:pt x="2060" y="1585"/>
                      <a:pt x="2060" y="1031"/>
                    </a:cubicBezTo>
                    <a:cubicBezTo>
                      <a:pt x="2060" y="476"/>
                      <a:pt x="1600" y="17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" name="Google Shape;333;p8"/>
              <p:cNvSpPr/>
              <p:nvPr/>
            </p:nvSpPr>
            <p:spPr>
              <a:xfrm>
                <a:off x="4844100" y="16952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62" y="191"/>
                    </a:moveTo>
                    <a:cubicBezTo>
                      <a:pt x="1506" y="191"/>
                      <a:pt x="1886" y="571"/>
                      <a:pt x="1886" y="1031"/>
                    </a:cubicBezTo>
                    <a:cubicBezTo>
                      <a:pt x="1886" y="1490"/>
                      <a:pt x="1506" y="1854"/>
                      <a:pt x="1062" y="1854"/>
                    </a:cubicBezTo>
                    <a:cubicBezTo>
                      <a:pt x="603" y="1854"/>
                      <a:pt x="223" y="1490"/>
                      <a:pt x="223" y="1031"/>
                    </a:cubicBezTo>
                    <a:cubicBezTo>
                      <a:pt x="223" y="571"/>
                      <a:pt x="587" y="207"/>
                      <a:pt x="1062" y="191"/>
                    </a:cubicBezTo>
                    <a:close/>
                    <a:moveTo>
                      <a:pt x="1031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617" y="2060"/>
                      <a:pt x="2060" y="1585"/>
                      <a:pt x="2060" y="1031"/>
                    </a:cubicBezTo>
                    <a:cubicBezTo>
                      <a:pt x="2060" y="476"/>
                      <a:pt x="1601" y="17"/>
                      <a:pt x="10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4" name="Google Shape;334;p8"/>
              <p:cNvSpPr/>
              <p:nvPr/>
            </p:nvSpPr>
            <p:spPr>
              <a:xfrm>
                <a:off x="4787075" y="2613700"/>
                <a:ext cx="51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61" extrusionOk="0">
                    <a:moveTo>
                      <a:pt x="1062" y="191"/>
                    </a:moveTo>
                    <a:cubicBezTo>
                      <a:pt x="1521" y="191"/>
                      <a:pt x="1886" y="571"/>
                      <a:pt x="1886" y="1031"/>
                    </a:cubicBezTo>
                    <a:cubicBezTo>
                      <a:pt x="1886" y="1474"/>
                      <a:pt x="1506" y="1854"/>
                      <a:pt x="1062" y="1854"/>
                    </a:cubicBezTo>
                    <a:cubicBezTo>
                      <a:pt x="603" y="1854"/>
                      <a:pt x="222" y="1474"/>
                      <a:pt x="222" y="1031"/>
                    </a:cubicBezTo>
                    <a:cubicBezTo>
                      <a:pt x="222" y="587"/>
                      <a:pt x="587" y="207"/>
                      <a:pt x="1062" y="191"/>
                    </a:cubicBezTo>
                    <a:close/>
                    <a:moveTo>
                      <a:pt x="1046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01"/>
                      <a:pt x="492" y="2060"/>
                      <a:pt x="1046" y="2060"/>
                    </a:cubicBezTo>
                    <a:cubicBezTo>
                      <a:pt x="1617" y="2060"/>
                      <a:pt x="2076" y="1585"/>
                      <a:pt x="2076" y="1031"/>
                    </a:cubicBezTo>
                    <a:cubicBezTo>
                      <a:pt x="2076" y="476"/>
                      <a:pt x="1617" y="17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5" name="Google Shape;335;p8"/>
              <p:cNvSpPr/>
              <p:nvPr/>
            </p:nvSpPr>
            <p:spPr>
              <a:xfrm>
                <a:off x="4752625" y="2486975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46" y="190"/>
                    </a:moveTo>
                    <a:cubicBezTo>
                      <a:pt x="1505" y="190"/>
                      <a:pt x="1886" y="571"/>
                      <a:pt x="1886" y="1030"/>
                    </a:cubicBezTo>
                    <a:cubicBezTo>
                      <a:pt x="1886" y="1474"/>
                      <a:pt x="1505" y="1854"/>
                      <a:pt x="1046" y="1854"/>
                    </a:cubicBezTo>
                    <a:cubicBezTo>
                      <a:pt x="586" y="1854"/>
                      <a:pt x="222" y="1474"/>
                      <a:pt x="222" y="1030"/>
                    </a:cubicBezTo>
                    <a:cubicBezTo>
                      <a:pt x="222" y="571"/>
                      <a:pt x="602" y="190"/>
                      <a:pt x="1046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0" y="476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600" y="2060"/>
                      <a:pt x="2060" y="1585"/>
                      <a:pt x="2060" y="1030"/>
                    </a:cubicBezTo>
                    <a:cubicBezTo>
                      <a:pt x="2060" y="476"/>
                      <a:pt x="1600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" name="Google Shape;336;p8"/>
              <p:cNvSpPr/>
              <p:nvPr/>
            </p:nvSpPr>
            <p:spPr>
              <a:xfrm>
                <a:off x="4950250" y="242162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46" y="190"/>
                    </a:moveTo>
                    <a:cubicBezTo>
                      <a:pt x="1506" y="190"/>
                      <a:pt x="1886" y="571"/>
                      <a:pt x="1886" y="1030"/>
                    </a:cubicBezTo>
                    <a:cubicBezTo>
                      <a:pt x="1886" y="1474"/>
                      <a:pt x="1506" y="1854"/>
                      <a:pt x="1046" y="1854"/>
                    </a:cubicBezTo>
                    <a:cubicBezTo>
                      <a:pt x="587" y="1854"/>
                      <a:pt x="223" y="1474"/>
                      <a:pt x="223" y="1030"/>
                    </a:cubicBezTo>
                    <a:cubicBezTo>
                      <a:pt x="223" y="571"/>
                      <a:pt x="587" y="190"/>
                      <a:pt x="1046" y="190"/>
                    </a:cubicBezTo>
                    <a:close/>
                    <a:moveTo>
                      <a:pt x="1030" y="0"/>
                    </a:moveTo>
                    <a:cubicBezTo>
                      <a:pt x="444" y="0"/>
                      <a:pt x="1" y="476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601" y="2060"/>
                      <a:pt x="2060" y="1584"/>
                      <a:pt x="2060" y="1030"/>
                    </a:cubicBezTo>
                    <a:cubicBezTo>
                      <a:pt x="2060" y="476"/>
                      <a:pt x="1601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337" name="Google Shape;337;p8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554350" y="3058850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8" name="Google Shape;338;p8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643550" y="392317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9" name="Google Shape;339;p8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126425" y="431037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0" name="Google Shape;340;p8"/>
          <p:cNvGrpSpPr/>
          <p:nvPr/>
        </p:nvGrpSpPr>
        <p:grpSpPr>
          <a:xfrm>
            <a:off x="9486033" y="-160800"/>
            <a:ext cx="4649768" cy="3353560"/>
            <a:chOff x="7114525" y="-120600"/>
            <a:chExt cx="3487326" cy="2515170"/>
          </a:xfrm>
        </p:grpSpPr>
        <p:grpSp>
          <p:nvGrpSpPr>
            <p:cNvPr id="341" name="Google Shape;341;p8"/>
            <p:cNvGrpSpPr/>
            <p:nvPr/>
          </p:nvGrpSpPr>
          <p:grpSpPr>
            <a:xfrm>
              <a:off x="7467304" y="268423"/>
              <a:ext cx="3134546" cy="2126147"/>
              <a:chOff x="2280775" y="570800"/>
              <a:chExt cx="1702725" cy="1154950"/>
            </a:xfrm>
          </p:grpSpPr>
          <p:sp>
            <p:nvSpPr>
              <p:cNvPr id="342" name="Google Shape;342;p8"/>
              <p:cNvSpPr/>
              <p:nvPr/>
            </p:nvSpPr>
            <p:spPr>
              <a:xfrm>
                <a:off x="2562775" y="1179175"/>
                <a:ext cx="1420725" cy="546575"/>
              </a:xfrm>
              <a:custGeom>
                <a:avLst/>
                <a:gdLst/>
                <a:ahLst/>
                <a:cxnLst/>
                <a:rect l="l" t="t" r="r" b="b"/>
                <a:pathLst>
                  <a:path w="56829" h="21863" extrusionOk="0">
                    <a:moveTo>
                      <a:pt x="143" y="0"/>
                    </a:moveTo>
                    <a:lnTo>
                      <a:pt x="1" y="143"/>
                    </a:lnTo>
                    <a:lnTo>
                      <a:pt x="777" y="871"/>
                    </a:lnTo>
                    <a:lnTo>
                      <a:pt x="777" y="6495"/>
                    </a:lnTo>
                    <a:lnTo>
                      <a:pt x="15843" y="21831"/>
                    </a:lnTo>
                    <a:lnTo>
                      <a:pt x="15875" y="21863"/>
                    </a:lnTo>
                    <a:lnTo>
                      <a:pt x="56828" y="21863"/>
                    </a:lnTo>
                    <a:lnTo>
                      <a:pt x="56828" y="21673"/>
                    </a:lnTo>
                    <a:lnTo>
                      <a:pt x="15954" y="21673"/>
                    </a:lnTo>
                    <a:lnTo>
                      <a:pt x="983" y="6416"/>
                    </a:lnTo>
                    <a:lnTo>
                      <a:pt x="983" y="776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" name="Google Shape;343;p8"/>
              <p:cNvSpPr/>
              <p:nvPr/>
            </p:nvSpPr>
            <p:spPr>
              <a:xfrm>
                <a:off x="2385350" y="1087275"/>
                <a:ext cx="1598150" cy="574325"/>
              </a:xfrm>
              <a:custGeom>
                <a:avLst/>
                <a:gdLst/>
                <a:ahLst/>
                <a:cxnLst/>
                <a:rect l="l" t="t" r="r" b="b"/>
                <a:pathLst>
                  <a:path w="63926" h="22973" extrusionOk="0">
                    <a:moveTo>
                      <a:pt x="1901" y="1"/>
                    </a:moveTo>
                    <a:lnTo>
                      <a:pt x="0" y="1886"/>
                    </a:lnTo>
                    <a:lnTo>
                      <a:pt x="127" y="2013"/>
                    </a:lnTo>
                    <a:lnTo>
                      <a:pt x="1981" y="191"/>
                    </a:lnTo>
                    <a:lnTo>
                      <a:pt x="9363" y="191"/>
                    </a:lnTo>
                    <a:lnTo>
                      <a:pt x="9854" y="824"/>
                    </a:lnTo>
                    <a:lnTo>
                      <a:pt x="9854" y="8096"/>
                    </a:lnTo>
                    <a:lnTo>
                      <a:pt x="24636" y="22972"/>
                    </a:lnTo>
                    <a:lnTo>
                      <a:pt x="63925" y="22972"/>
                    </a:lnTo>
                    <a:lnTo>
                      <a:pt x="63925" y="22766"/>
                    </a:lnTo>
                    <a:lnTo>
                      <a:pt x="24715" y="22766"/>
                    </a:lnTo>
                    <a:lnTo>
                      <a:pt x="10060" y="8017"/>
                    </a:lnTo>
                    <a:lnTo>
                      <a:pt x="10060" y="745"/>
                    </a:lnTo>
                    <a:lnTo>
                      <a:pt x="94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" name="Google Shape;344;p8"/>
              <p:cNvSpPr/>
              <p:nvPr/>
            </p:nvSpPr>
            <p:spPr>
              <a:xfrm>
                <a:off x="2329900" y="1057575"/>
                <a:ext cx="1653600" cy="579075"/>
              </a:xfrm>
              <a:custGeom>
                <a:avLst/>
                <a:gdLst/>
                <a:ahLst/>
                <a:cxnLst/>
                <a:rect l="l" t="t" r="r" b="b"/>
                <a:pathLst>
                  <a:path w="66144" h="23163" extrusionOk="0">
                    <a:moveTo>
                      <a:pt x="0" y="0"/>
                    </a:moveTo>
                    <a:lnTo>
                      <a:pt x="0" y="190"/>
                    </a:lnTo>
                    <a:lnTo>
                      <a:pt x="12278" y="190"/>
                    </a:lnTo>
                    <a:lnTo>
                      <a:pt x="13070" y="808"/>
                    </a:lnTo>
                    <a:lnTo>
                      <a:pt x="13070" y="8777"/>
                    </a:lnTo>
                    <a:lnTo>
                      <a:pt x="27297" y="23131"/>
                    </a:lnTo>
                    <a:lnTo>
                      <a:pt x="27329" y="23162"/>
                    </a:lnTo>
                    <a:lnTo>
                      <a:pt x="66143" y="23162"/>
                    </a:lnTo>
                    <a:lnTo>
                      <a:pt x="66143" y="22972"/>
                    </a:lnTo>
                    <a:lnTo>
                      <a:pt x="27408" y="22972"/>
                    </a:lnTo>
                    <a:lnTo>
                      <a:pt x="13261" y="8698"/>
                    </a:lnTo>
                    <a:lnTo>
                      <a:pt x="13261" y="713"/>
                    </a:lnTo>
                    <a:lnTo>
                      <a:pt x="123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5" name="Google Shape;345;p8"/>
              <p:cNvSpPr/>
              <p:nvPr/>
            </p:nvSpPr>
            <p:spPr>
              <a:xfrm>
                <a:off x="2547725" y="1017975"/>
                <a:ext cx="1435775" cy="598875"/>
              </a:xfrm>
              <a:custGeom>
                <a:avLst/>
                <a:gdLst/>
                <a:ahLst/>
                <a:cxnLst/>
                <a:rect l="l" t="t" r="r" b="b"/>
                <a:pathLst>
                  <a:path w="57431" h="23955" extrusionOk="0">
                    <a:moveTo>
                      <a:pt x="1" y="0"/>
                    </a:moveTo>
                    <a:lnTo>
                      <a:pt x="1" y="190"/>
                    </a:lnTo>
                    <a:lnTo>
                      <a:pt x="4310" y="190"/>
                    </a:lnTo>
                    <a:lnTo>
                      <a:pt x="5340" y="1172"/>
                    </a:lnTo>
                    <a:lnTo>
                      <a:pt x="5340" y="9854"/>
                    </a:lnTo>
                    <a:lnTo>
                      <a:pt x="19059" y="23922"/>
                    </a:lnTo>
                    <a:lnTo>
                      <a:pt x="19091" y="23954"/>
                    </a:lnTo>
                    <a:lnTo>
                      <a:pt x="57430" y="23954"/>
                    </a:lnTo>
                    <a:lnTo>
                      <a:pt x="57430" y="23764"/>
                    </a:lnTo>
                    <a:lnTo>
                      <a:pt x="19186" y="23764"/>
                    </a:lnTo>
                    <a:lnTo>
                      <a:pt x="5546" y="9775"/>
                    </a:lnTo>
                    <a:lnTo>
                      <a:pt x="5546" y="1093"/>
                    </a:lnTo>
                    <a:lnTo>
                      <a:pt x="43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" name="Google Shape;346;p8"/>
              <p:cNvSpPr/>
              <p:nvPr/>
            </p:nvSpPr>
            <p:spPr>
              <a:xfrm>
                <a:off x="2442775" y="978350"/>
                <a:ext cx="1540725" cy="613925"/>
              </a:xfrm>
              <a:custGeom>
                <a:avLst/>
                <a:gdLst/>
                <a:ahLst/>
                <a:cxnLst/>
                <a:rect l="l" t="t" r="r" b="b"/>
                <a:pathLst>
                  <a:path w="61629" h="24557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9126" y="191"/>
                    </a:lnTo>
                    <a:lnTo>
                      <a:pt x="10330" y="1522"/>
                    </a:lnTo>
                    <a:lnTo>
                      <a:pt x="10330" y="10948"/>
                    </a:lnTo>
                    <a:lnTo>
                      <a:pt x="23733" y="24509"/>
                    </a:lnTo>
                    <a:lnTo>
                      <a:pt x="23780" y="24557"/>
                    </a:lnTo>
                    <a:lnTo>
                      <a:pt x="61628" y="24557"/>
                    </a:lnTo>
                    <a:lnTo>
                      <a:pt x="61628" y="24351"/>
                    </a:lnTo>
                    <a:lnTo>
                      <a:pt x="23859" y="24351"/>
                    </a:lnTo>
                    <a:lnTo>
                      <a:pt x="10536" y="10869"/>
                    </a:lnTo>
                    <a:lnTo>
                      <a:pt x="10536" y="1442"/>
                    </a:lnTo>
                    <a:lnTo>
                      <a:pt x="92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" name="Google Shape;347;p8"/>
              <p:cNvSpPr/>
              <p:nvPr/>
            </p:nvSpPr>
            <p:spPr>
              <a:xfrm>
                <a:off x="2676850" y="934800"/>
                <a:ext cx="1306650" cy="637675"/>
              </a:xfrm>
              <a:custGeom>
                <a:avLst/>
                <a:gdLst/>
                <a:ahLst/>
                <a:cxnLst/>
                <a:rect l="l" t="t" r="r" b="b"/>
                <a:pathLst>
                  <a:path w="52266" h="25507" extrusionOk="0">
                    <a:moveTo>
                      <a:pt x="143" y="0"/>
                    </a:moveTo>
                    <a:lnTo>
                      <a:pt x="0" y="143"/>
                    </a:lnTo>
                    <a:lnTo>
                      <a:pt x="1965" y="2060"/>
                    </a:lnTo>
                    <a:lnTo>
                      <a:pt x="1965" y="12183"/>
                    </a:lnTo>
                    <a:lnTo>
                      <a:pt x="14845" y="25459"/>
                    </a:lnTo>
                    <a:lnTo>
                      <a:pt x="14892" y="25507"/>
                    </a:lnTo>
                    <a:lnTo>
                      <a:pt x="52265" y="25507"/>
                    </a:lnTo>
                    <a:lnTo>
                      <a:pt x="52265" y="25301"/>
                    </a:lnTo>
                    <a:lnTo>
                      <a:pt x="14972" y="25301"/>
                    </a:lnTo>
                    <a:lnTo>
                      <a:pt x="2155" y="12104"/>
                    </a:lnTo>
                    <a:lnTo>
                      <a:pt x="2155" y="198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>
                <a:off x="2508525" y="824675"/>
                <a:ext cx="1474975" cy="722850"/>
              </a:xfrm>
              <a:custGeom>
                <a:avLst/>
                <a:gdLst/>
                <a:ahLst/>
                <a:cxnLst/>
                <a:rect l="l" t="t" r="r" b="b"/>
                <a:pathLst>
                  <a:path w="58999" h="28914" extrusionOk="0">
                    <a:moveTo>
                      <a:pt x="3391" y="1"/>
                    </a:moveTo>
                    <a:lnTo>
                      <a:pt x="0" y="3439"/>
                    </a:lnTo>
                    <a:lnTo>
                      <a:pt x="143" y="3565"/>
                    </a:lnTo>
                    <a:lnTo>
                      <a:pt x="3470" y="207"/>
                    </a:lnTo>
                    <a:lnTo>
                      <a:pt x="6337" y="207"/>
                    </a:lnTo>
                    <a:lnTo>
                      <a:pt x="9490" y="3407"/>
                    </a:lnTo>
                    <a:lnTo>
                      <a:pt x="9490" y="16081"/>
                    </a:lnTo>
                    <a:lnTo>
                      <a:pt x="22085" y="28882"/>
                    </a:lnTo>
                    <a:lnTo>
                      <a:pt x="22101" y="28914"/>
                    </a:lnTo>
                    <a:lnTo>
                      <a:pt x="58998" y="28914"/>
                    </a:lnTo>
                    <a:lnTo>
                      <a:pt x="58998" y="28724"/>
                    </a:lnTo>
                    <a:lnTo>
                      <a:pt x="22180" y="28724"/>
                    </a:lnTo>
                    <a:lnTo>
                      <a:pt x="9680" y="16002"/>
                    </a:lnTo>
                    <a:lnTo>
                      <a:pt x="9680" y="3328"/>
                    </a:lnTo>
                    <a:lnTo>
                      <a:pt x="64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" name="Google Shape;349;p8"/>
              <p:cNvSpPr/>
              <p:nvPr/>
            </p:nvSpPr>
            <p:spPr>
              <a:xfrm>
                <a:off x="2413850" y="804875"/>
                <a:ext cx="1569650" cy="718100"/>
              </a:xfrm>
              <a:custGeom>
                <a:avLst/>
                <a:gdLst/>
                <a:ahLst/>
                <a:cxnLst/>
                <a:rect l="l" t="t" r="r" b="b"/>
                <a:pathLst>
                  <a:path w="62786" h="28724" extrusionOk="0">
                    <a:moveTo>
                      <a:pt x="7178" y="1"/>
                    </a:moveTo>
                    <a:lnTo>
                      <a:pt x="4738" y="2377"/>
                    </a:lnTo>
                    <a:lnTo>
                      <a:pt x="1" y="2377"/>
                    </a:lnTo>
                    <a:lnTo>
                      <a:pt x="1" y="2583"/>
                    </a:lnTo>
                    <a:lnTo>
                      <a:pt x="4817" y="2583"/>
                    </a:lnTo>
                    <a:lnTo>
                      <a:pt x="7257" y="207"/>
                    </a:lnTo>
                    <a:lnTo>
                      <a:pt x="10901" y="207"/>
                    </a:lnTo>
                    <a:lnTo>
                      <a:pt x="14259" y="3597"/>
                    </a:lnTo>
                    <a:lnTo>
                      <a:pt x="14259" y="16382"/>
                    </a:lnTo>
                    <a:lnTo>
                      <a:pt x="26347" y="28676"/>
                    </a:lnTo>
                    <a:lnTo>
                      <a:pt x="26363" y="28723"/>
                    </a:lnTo>
                    <a:lnTo>
                      <a:pt x="62785" y="28723"/>
                    </a:lnTo>
                    <a:lnTo>
                      <a:pt x="62785" y="28517"/>
                    </a:lnTo>
                    <a:lnTo>
                      <a:pt x="26442" y="28517"/>
                    </a:lnTo>
                    <a:lnTo>
                      <a:pt x="14465" y="16303"/>
                    </a:lnTo>
                    <a:lnTo>
                      <a:pt x="14465" y="3502"/>
                    </a:lnTo>
                    <a:lnTo>
                      <a:pt x="109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" name="Google Shape;350;p8"/>
              <p:cNvSpPr/>
              <p:nvPr/>
            </p:nvSpPr>
            <p:spPr>
              <a:xfrm>
                <a:off x="2946975" y="1316600"/>
                <a:ext cx="103652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41461" h="6671" extrusionOk="0">
                    <a:moveTo>
                      <a:pt x="143" y="0"/>
                    </a:moveTo>
                    <a:lnTo>
                      <a:pt x="0" y="127"/>
                    </a:lnTo>
                    <a:lnTo>
                      <a:pt x="6559" y="6670"/>
                    </a:lnTo>
                    <a:lnTo>
                      <a:pt x="41460" y="6670"/>
                    </a:lnTo>
                    <a:lnTo>
                      <a:pt x="41460" y="6464"/>
                    </a:lnTo>
                    <a:lnTo>
                      <a:pt x="6638" y="6464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" name="Google Shape;351;p8"/>
              <p:cNvSpPr/>
              <p:nvPr/>
            </p:nvSpPr>
            <p:spPr>
              <a:xfrm>
                <a:off x="2770325" y="666250"/>
                <a:ext cx="1213175" cy="752550"/>
              </a:xfrm>
              <a:custGeom>
                <a:avLst/>
                <a:gdLst/>
                <a:ahLst/>
                <a:cxnLst/>
                <a:rect l="l" t="t" r="r" b="b"/>
                <a:pathLst>
                  <a:path w="48527" h="30102" extrusionOk="0">
                    <a:moveTo>
                      <a:pt x="0" y="1"/>
                    </a:moveTo>
                    <a:lnTo>
                      <a:pt x="0" y="2979"/>
                    </a:lnTo>
                    <a:lnTo>
                      <a:pt x="2377" y="5292"/>
                    </a:lnTo>
                    <a:lnTo>
                      <a:pt x="2377" y="19725"/>
                    </a:lnTo>
                    <a:lnTo>
                      <a:pt x="13039" y="30102"/>
                    </a:lnTo>
                    <a:lnTo>
                      <a:pt x="48526" y="30102"/>
                    </a:lnTo>
                    <a:lnTo>
                      <a:pt x="48526" y="29912"/>
                    </a:lnTo>
                    <a:lnTo>
                      <a:pt x="13118" y="29912"/>
                    </a:lnTo>
                    <a:lnTo>
                      <a:pt x="2583" y="19630"/>
                    </a:lnTo>
                    <a:lnTo>
                      <a:pt x="2583" y="5213"/>
                    </a:lnTo>
                    <a:lnTo>
                      <a:pt x="206" y="2900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2" name="Google Shape;352;p8"/>
              <p:cNvSpPr/>
              <p:nvPr/>
            </p:nvSpPr>
            <p:spPr>
              <a:xfrm>
                <a:off x="2864575" y="798150"/>
                <a:ext cx="1118925" cy="606000"/>
              </a:xfrm>
              <a:custGeom>
                <a:avLst/>
                <a:gdLst/>
                <a:ahLst/>
                <a:cxnLst/>
                <a:rect l="l" t="t" r="r" b="b"/>
                <a:pathLst>
                  <a:path w="44757" h="24240" extrusionOk="0">
                    <a:moveTo>
                      <a:pt x="1" y="0"/>
                    </a:moveTo>
                    <a:lnTo>
                      <a:pt x="1" y="14132"/>
                    </a:lnTo>
                    <a:lnTo>
                      <a:pt x="10140" y="24240"/>
                    </a:lnTo>
                    <a:lnTo>
                      <a:pt x="44756" y="24240"/>
                    </a:lnTo>
                    <a:lnTo>
                      <a:pt x="44756" y="24034"/>
                    </a:lnTo>
                    <a:lnTo>
                      <a:pt x="10219" y="24034"/>
                    </a:lnTo>
                    <a:lnTo>
                      <a:pt x="191" y="14053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3" name="Google Shape;353;p8"/>
              <p:cNvSpPr/>
              <p:nvPr/>
            </p:nvSpPr>
            <p:spPr>
              <a:xfrm>
                <a:off x="2857050" y="695175"/>
                <a:ext cx="1126450" cy="684025"/>
              </a:xfrm>
              <a:custGeom>
                <a:avLst/>
                <a:gdLst/>
                <a:ahLst/>
                <a:cxnLst/>
                <a:rect l="l" t="t" r="r" b="b"/>
                <a:pathLst>
                  <a:path w="45058" h="27361" extrusionOk="0">
                    <a:moveTo>
                      <a:pt x="143" y="0"/>
                    </a:moveTo>
                    <a:lnTo>
                      <a:pt x="1" y="143"/>
                    </a:lnTo>
                    <a:lnTo>
                      <a:pt x="1680" y="1901"/>
                    </a:lnTo>
                    <a:lnTo>
                      <a:pt x="1680" y="17760"/>
                    </a:lnTo>
                    <a:lnTo>
                      <a:pt x="11503" y="27361"/>
                    </a:lnTo>
                    <a:lnTo>
                      <a:pt x="45057" y="27361"/>
                    </a:lnTo>
                    <a:lnTo>
                      <a:pt x="45057" y="27170"/>
                    </a:lnTo>
                    <a:lnTo>
                      <a:pt x="11582" y="27170"/>
                    </a:lnTo>
                    <a:lnTo>
                      <a:pt x="1886" y="17681"/>
                    </a:lnTo>
                    <a:lnTo>
                      <a:pt x="1886" y="1822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" name="Google Shape;354;p8"/>
              <p:cNvSpPr/>
              <p:nvPr/>
            </p:nvSpPr>
            <p:spPr>
              <a:xfrm>
                <a:off x="2567525" y="596950"/>
                <a:ext cx="1415975" cy="728000"/>
              </a:xfrm>
              <a:custGeom>
                <a:avLst/>
                <a:gdLst/>
                <a:ahLst/>
                <a:cxnLst/>
                <a:rect l="l" t="t" r="r" b="b"/>
                <a:pathLst>
                  <a:path w="56639" h="29120" extrusionOk="0">
                    <a:moveTo>
                      <a:pt x="1" y="0"/>
                    </a:moveTo>
                    <a:lnTo>
                      <a:pt x="1" y="206"/>
                    </a:lnTo>
                    <a:lnTo>
                      <a:pt x="12247" y="206"/>
                    </a:lnTo>
                    <a:lnTo>
                      <a:pt x="15241" y="3296"/>
                    </a:lnTo>
                    <a:lnTo>
                      <a:pt x="15241" y="20279"/>
                    </a:lnTo>
                    <a:lnTo>
                      <a:pt x="24256" y="29119"/>
                    </a:lnTo>
                    <a:lnTo>
                      <a:pt x="56638" y="29119"/>
                    </a:lnTo>
                    <a:lnTo>
                      <a:pt x="56638" y="28913"/>
                    </a:lnTo>
                    <a:lnTo>
                      <a:pt x="24335" y="28913"/>
                    </a:lnTo>
                    <a:lnTo>
                      <a:pt x="15447" y="20200"/>
                    </a:lnTo>
                    <a:lnTo>
                      <a:pt x="15447" y="3216"/>
                    </a:lnTo>
                    <a:lnTo>
                      <a:pt x="123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" name="Google Shape;355;p8"/>
              <p:cNvSpPr/>
              <p:nvPr/>
            </p:nvSpPr>
            <p:spPr>
              <a:xfrm>
                <a:off x="2357225" y="1123325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28" y="0"/>
                      <a:pt x="1" y="412"/>
                      <a:pt x="1" y="935"/>
                    </a:cubicBezTo>
                    <a:cubicBezTo>
                      <a:pt x="1" y="1442"/>
                      <a:pt x="428" y="1854"/>
                      <a:pt x="935" y="1854"/>
                    </a:cubicBezTo>
                    <a:cubicBezTo>
                      <a:pt x="1458" y="1854"/>
                      <a:pt x="1870" y="1442"/>
                      <a:pt x="1870" y="935"/>
                    </a:cubicBezTo>
                    <a:cubicBezTo>
                      <a:pt x="1870" y="412"/>
                      <a:pt x="1458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" name="Google Shape;356;p8"/>
              <p:cNvSpPr/>
              <p:nvPr/>
            </p:nvSpPr>
            <p:spPr>
              <a:xfrm>
                <a:off x="2748525" y="633375"/>
                <a:ext cx="467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5" extrusionOk="0">
                    <a:moveTo>
                      <a:pt x="936" y="1"/>
                    </a:moveTo>
                    <a:cubicBezTo>
                      <a:pt x="413" y="1"/>
                      <a:pt x="1" y="413"/>
                      <a:pt x="1" y="920"/>
                    </a:cubicBezTo>
                    <a:cubicBezTo>
                      <a:pt x="1" y="1443"/>
                      <a:pt x="413" y="1854"/>
                      <a:pt x="936" y="1854"/>
                    </a:cubicBezTo>
                    <a:cubicBezTo>
                      <a:pt x="1443" y="1854"/>
                      <a:pt x="1870" y="1443"/>
                      <a:pt x="1870" y="920"/>
                    </a:cubicBezTo>
                    <a:cubicBezTo>
                      <a:pt x="1870" y="413"/>
                      <a:pt x="1443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" name="Google Shape;357;p8"/>
              <p:cNvSpPr/>
              <p:nvPr/>
            </p:nvSpPr>
            <p:spPr>
              <a:xfrm>
                <a:off x="2842800" y="682900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19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19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8" name="Google Shape;358;p8"/>
              <p:cNvSpPr/>
              <p:nvPr/>
            </p:nvSpPr>
            <p:spPr>
              <a:xfrm>
                <a:off x="2530700" y="1148275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35" y="0"/>
                    </a:moveTo>
                    <a:cubicBezTo>
                      <a:pt x="412" y="0"/>
                      <a:pt x="1" y="412"/>
                      <a:pt x="1" y="919"/>
                    </a:cubicBezTo>
                    <a:cubicBezTo>
                      <a:pt x="1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" name="Google Shape;359;p8"/>
              <p:cNvSpPr/>
              <p:nvPr/>
            </p:nvSpPr>
            <p:spPr>
              <a:xfrm>
                <a:off x="2916875" y="1286900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69" y="1442"/>
                      <a:pt x="1869" y="919"/>
                    </a:cubicBezTo>
                    <a:cubicBezTo>
                      <a:pt x="1869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" name="Google Shape;360;p8"/>
              <p:cNvSpPr/>
              <p:nvPr/>
            </p:nvSpPr>
            <p:spPr>
              <a:xfrm>
                <a:off x="2280775" y="10314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1" y="207"/>
                    </a:moveTo>
                    <a:cubicBezTo>
                      <a:pt x="1490" y="207"/>
                      <a:pt x="1854" y="587"/>
                      <a:pt x="1854" y="1046"/>
                    </a:cubicBezTo>
                    <a:cubicBezTo>
                      <a:pt x="1854" y="1506"/>
                      <a:pt x="1490" y="1870"/>
                      <a:pt x="1031" y="1870"/>
                    </a:cubicBezTo>
                    <a:cubicBezTo>
                      <a:pt x="571" y="1870"/>
                      <a:pt x="191" y="1506"/>
                      <a:pt x="191" y="1046"/>
                    </a:cubicBezTo>
                    <a:cubicBezTo>
                      <a:pt x="191" y="587"/>
                      <a:pt x="571" y="207"/>
                      <a:pt x="1031" y="207"/>
                    </a:cubicBezTo>
                    <a:close/>
                    <a:moveTo>
                      <a:pt x="1031" y="1"/>
                    </a:moveTo>
                    <a:cubicBezTo>
                      <a:pt x="460" y="1"/>
                      <a:pt x="1" y="476"/>
                      <a:pt x="1" y="1030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601" y="2060"/>
                      <a:pt x="2060" y="1601"/>
                      <a:pt x="2060" y="1030"/>
                    </a:cubicBezTo>
                    <a:cubicBezTo>
                      <a:pt x="2060" y="444"/>
                      <a:pt x="1585" y="1"/>
                      <a:pt x="10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1" name="Google Shape;361;p8"/>
              <p:cNvSpPr/>
              <p:nvPr/>
            </p:nvSpPr>
            <p:spPr>
              <a:xfrm>
                <a:off x="2364750" y="842900"/>
                <a:ext cx="51525" cy="519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77" extrusionOk="0">
                    <a:moveTo>
                      <a:pt x="1030" y="222"/>
                    </a:moveTo>
                    <a:cubicBezTo>
                      <a:pt x="1490" y="222"/>
                      <a:pt x="1870" y="603"/>
                      <a:pt x="1870" y="1062"/>
                    </a:cubicBezTo>
                    <a:cubicBezTo>
                      <a:pt x="1870" y="1506"/>
                      <a:pt x="1490" y="1886"/>
                      <a:pt x="1030" y="1886"/>
                    </a:cubicBezTo>
                    <a:cubicBezTo>
                      <a:pt x="587" y="1886"/>
                      <a:pt x="206" y="1522"/>
                      <a:pt x="206" y="1062"/>
                    </a:cubicBezTo>
                    <a:cubicBezTo>
                      <a:pt x="206" y="603"/>
                      <a:pt x="587" y="222"/>
                      <a:pt x="1030" y="222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1" y="492"/>
                      <a:pt x="1" y="1046"/>
                    </a:cubicBezTo>
                    <a:cubicBezTo>
                      <a:pt x="1" y="1617"/>
                      <a:pt x="476" y="2076"/>
                      <a:pt x="1030" y="2076"/>
                    </a:cubicBezTo>
                    <a:cubicBezTo>
                      <a:pt x="1616" y="2076"/>
                      <a:pt x="2060" y="1617"/>
                      <a:pt x="2060" y="1046"/>
                    </a:cubicBezTo>
                    <a:cubicBezTo>
                      <a:pt x="2060" y="460"/>
                      <a:pt x="1585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2" name="Google Shape;362;p8"/>
              <p:cNvSpPr/>
              <p:nvPr/>
            </p:nvSpPr>
            <p:spPr>
              <a:xfrm>
                <a:off x="2468925" y="90270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30" y="207"/>
                    </a:moveTo>
                    <a:cubicBezTo>
                      <a:pt x="1489" y="207"/>
                      <a:pt x="1854" y="587"/>
                      <a:pt x="1854" y="1046"/>
                    </a:cubicBezTo>
                    <a:cubicBezTo>
                      <a:pt x="1854" y="1490"/>
                      <a:pt x="1489" y="1870"/>
                      <a:pt x="1030" y="1870"/>
                    </a:cubicBezTo>
                    <a:cubicBezTo>
                      <a:pt x="570" y="1870"/>
                      <a:pt x="190" y="1506"/>
                      <a:pt x="190" y="1046"/>
                    </a:cubicBezTo>
                    <a:cubicBezTo>
                      <a:pt x="190" y="587"/>
                      <a:pt x="570" y="207"/>
                      <a:pt x="1030" y="207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5" y="2060"/>
                      <a:pt x="1030" y="2060"/>
                    </a:cubicBezTo>
                    <a:cubicBezTo>
                      <a:pt x="1600" y="2060"/>
                      <a:pt x="2060" y="1601"/>
                      <a:pt x="2060" y="1031"/>
                    </a:cubicBezTo>
                    <a:cubicBezTo>
                      <a:pt x="2060" y="444"/>
                      <a:pt x="1584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" name="Google Shape;363;p8"/>
              <p:cNvSpPr/>
              <p:nvPr/>
            </p:nvSpPr>
            <p:spPr>
              <a:xfrm>
                <a:off x="2637250" y="89280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30" y="207"/>
                    </a:moveTo>
                    <a:cubicBezTo>
                      <a:pt x="1489" y="207"/>
                      <a:pt x="1854" y="587"/>
                      <a:pt x="1854" y="1046"/>
                    </a:cubicBezTo>
                    <a:cubicBezTo>
                      <a:pt x="1854" y="1490"/>
                      <a:pt x="1489" y="1870"/>
                      <a:pt x="1030" y="1870"/>
                    </a:cubicBezTo>
                    <a:cubicBezTo>
                      <a:pt x="571" y="1870"/>
                      <a:pt x="190" y="1506"/>
                      <a:pt x="190" y="1046"/>
                    </a:cubicBezTo>
                    <a:cubicBezTo>
                      <a:pt x="190" y="587"/>
                      <a:pt x="571" y="207"/>
                      <a:pt x="1030" y="207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5" y="2060"/>
                      <a:pt x="1030" y="2060"/>
                    </a:cubicBezTo>
                    <a:cubicBezTo>
                      <a:pt x="1600" y="2060"/>
                      <a:pt x="2060" y="1601"/>
                      <a:pt x="2060" y="1031"/>
                    </a:cubicBezTo>
                    <a:cubicBezTo>
                      <a:pt x="2060" y="444"/>
                      <a:pt x="1600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" name="Google Shape;364;p8"/>
              <p:cNvSpPr/>
              <p:nvPr/>
            </p:nvSpPr>
            <p:spPr>
              <a:xfrm>
                <a:off x="2394450" y="95222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30" y="206"/>
                    </a:moveTo>
                    <a:cubicBezTo>
                      <a:pt x="1490" y="206"/>
                      <a:pt x="1870" y="586"/>
                      <a:pt x="1870" y="1046"/>
                    </a:cubicBezTo>
                    <a:cubicBezTo>
                      <a:pt x="1870" y="1489"/>
                      <a:pt x="1490" y="1870"/>
                      <a:pt x="1030" y="1870"/>
                    </a:cubicBezTo>
                    <a:cubicBezTo>
                      <a:pt x="587" y="1870"/>
                      <a:pt x="207" y="1505"/>
                      <a:pt x="207" y="1046"/>
                    </a:cubicBezTo>
                    <a:cubicBezTo>
                      <a:pt x="207" y="586"/>
                      <a:pt x="587" y="206"/>
                      <a:pt x="1030" y="206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1" y="475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617" y="2060"/>
                      <a:pt x="2060" y="1600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" name="Google Shape;365;p8"/>
              <p:cNvSpPr/>
              <p:nvPr/>
            </p:nvSpPr>
            <p:spPr>
              <a:xfrm>
                <a:off x="2498625" y="991825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30" y="206"/>
                    </a:moveTo>
                    <a:cubicBezTo>
                      <a:pt x="1489" y="206"/>
                      <a:pt x="1854" y="587"/>
                      <a:pt x="1854" y="1046"/>
                    </a:cubicBezTo>
                    <a:cubicBezTo>
                      <a:pt x="1854" y="1490"/>
                      <a:pt x="1489" y="1870"/>
                      <a:pt x="1030" y="1870"/>
                    </a:cubicBezTo>
                    <a:cubicBezTo>
                      <a:pt x="571" y="1870"/>
                      <a:pt x="190" y="1506"/>
                      <a:pt x="190" y="1046"/>
                    </a:cubicBezTo>
                    <a:cubicBezTo>
                      <a:pt x="190" y="587"/>
                      <a:pt x="571" y="206"/>
                      <a:pt x="1030" y="206"/>
                    </a:cubicBezTo>
                    <a:close/>
                    <a:moveTo>
                      <a:pt x="1030" y="0"/>
                    </a:moveTo>
                    <a:cubicBezTo>
                      <a:pt x="444" y="0"/>
                      <a:pt x="0" y="476"/>
                      <a:pt x="0" y="1030"/>
                    </a:cubicBezTo>
                    <a:cubicBezTo>
                      <a:pt x="0" y="1601"/>
                      <a:pt x="476" y="2060"/>
                      <a:pt x="1030" y="2060"/>
                    </a:cubicBezTo>
                    <a:cubicBezTo>
                      <a:pt x="1600" y="2060"/>
                      <a:pt x="2060" y="1601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" name="Google Shape;366;p8"/>
              <p:cNvSpPr/>
              <p:nvPr/>
            </p:nvSpPr>
            <p:spPr>
              <a:xfrm>
                <a:off x="2840025" y="7490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0" y="223"/>
                    </a:moveTo>
                    <a:cubicBezTo>
                      <a:pt x="1490" y="223"/>
                      <a:pt x="1870" y="603"/>
                      <a:pt x="1870" y="1047"/>
                    </a:cubicBezTo>
                    <a:cubicBezTo>
                      <a:pt x="1870" y="1506"/>
                      <a:pt x="1490" y="1886"/>
                      <a:pt x="1030" y="1886"/>
                    </a:cubicBezTo>
                    <a:cubicBezTo>
                      <a:pt x="587" y="1886"/>
                      <a:pt x="207" y="1506"/>
                      <a:pt x="207" y="1047"/>
                    </a:cubicBezTo>
                    <a:cubicBezTo>
                      <a:pt x="207" y="603"/>
                      <a:pt x="587" y="223"/>
                      <a:pt x="1030" y="223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01"/>
                      <a:pt x="476" y="2060"/>
                      <a:pt x="1030" y="2060"/>
                    </a:cubicBezTo>
                    <a:cubicBezTo>
                      <a:pt x="1617" y="2060"/>
                      <a:pt x="2060" y="1601"/>
                      <a:pt x="2060" y="1031"/>
                    </a:cubicBezTo>
                    <a:cubicBezTo>
                      <a:pt x="2060" y="460"/>
                      <a:pt x="1601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" name="Google Shape;367;p8"/>
              <p:cNvSpPr/>
              <p:nvPr/>
            </p:nvSpPr>
            <p:spPr>
              <a:xfrm>
                <a:off x="2518425" y="57080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30" y="223"/>
                    </a:moveTo>
                    <a:cubicBezTo>
                      <a:pt x="1490" y="223"/>
                      <a:pt x="1854" y="603"/>
                      <a:pt x="1854" y="1046"/>
                    </a:cubicBezTo>
                    <a:cubicBezTo>
                      <a:pt x="1854" y="1506"/>
                      <a:pt x="1490" y="1886"/>
                      <a:pt x="1030" y="1886"/>
                    </a:cubicBezTo>
                    <a:cubicBezTo>
                      <a:pt x="571" y="1886"/>
                      <a:pt x="191" y="1506"/>
                      <a:pt x="191" y="1046"/>
                    </a:cubicBezTo>
                    <a:cubicBezTo>
                      <a:pt x="191" y="603"/>
                      <a:pt x="571" y="223"/>
                      <a:pt x="1030" y="223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6" y="2060"/>
                      <a:pt x="1030" y="2060"/>
                    </a:cubicBezTo>
                    <a:cubicBezTo>
                      <a:pt x="1601" y="2060"/>
                      <a:pt x="2060" y="1601"/>
                      <a:pt x="2060" y="1031"/>
                    </a:cubicBezTo>
                    <a:cubicBezTo>
                      <a:pt x="2060" y="460"/>
                      <a:pt x="1585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368" name="Google Shape;368;p8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7114525" y="74282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9" name="Google Shape;369;p8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7902550" y="-120600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0" name="Google Shape;370;p8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8073525" y="101682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6567898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Google Shape;668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1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70" name="Google Shape;670;p14"/>
          <p:cNvGrpSpPr/>
          <p:nvPr/>
        </p:nvGrpSpPr>
        <p:grpSpPr>
          <a:xfrm rot="5400000">
            <a:off x="-1930859" y="6702159"/>
            <a:ext cx="5362267" cy="2432167"/>
            <a:chOff x="7322388" y="3586650"/>
            <a:chExt cx="4021700" cy="1824125"/>
          </a:xfrm>
        </p:grpSpPr>
        <p:grpSp>
          <p:nvGrpSpPr>
            <p:cNvPr id="671" name="Google Shape;671;p14"/>
            <p:cNvGrpSpPr/>
            <p:nvPr/>
          </p:nvGrpSpPr>
          <p:grpSpPr>
            <a:xfrm>
              <a:off x="7872231" y="3702559"/>
              <a:ext cx="3471856" cy="1323917"/>
              <a:chOff x="2175025" y="2071900"/>
              <a:chExt cx="2090850" cy="797300"/>
            </a:xfrm>
          </p:grpSpPr>
          <p:sp>
            <p:nvSpPr>
              <p:cNvPr id="672" name="Google Shape;672;p14"/>
              <p:cNvSpPr/>
              <p:nvPr/>
            </p:nvSpPr>
            <p:spPr>
              <a:xfrm>
                <a:off x="3182625" y="2105550"/>
                <a:ext cx="901850" cy="61825"/>
              </a:xfrm>
              <a:custGeom>
                <a:avLst/>
                <a:gdLst/>
                <a:ahLst/>
                <a:cxnLst/>
                <a:rect l="l" t="t" r="r" b="b"/>
                <a:pathLst>
                  <a:path w="36074" h="2473" extrusionOk="0">
                    <a:moveTo>
                      <a:pt x="33254" y="1"/>
                    </a:moveTo>
                    <a:lnTo>
                      <a:pt x="33254" y="207"/>
                    </a:lnTo>
                    <a:lnTo>
                      <a:pt x="34094" y="207"/>
                    </a:lnTo>
                    <a:lnTo>
                      <a:pt x="35646" y="2187"/>
                    </a:lnTo>
                    <a:lnTo>
                      <a:pt x="31559" y="2187"/>
                    </a:lnTo>
                    <a:lnTo>
                      <a:pt x="29658" y="207"/>
                    </a:lnTo>
                    <a:lnTo>
                      <a:pt x="27709" y="207"/>
                    </a:lnTo>
                    <a:lnTo>
                      <a:pt x="26014" y="1981"/>
                    </a:lnTo>
                    <a:lnTo>
                      <a:pt x="15986" y="1981"/>
                    </a:lnTo>
                    <a:lnTo>
                      <a:pt x="14417" y="207"/>
                    </a:lnTo>
                    <a:lnTo>
                      <a:pt x="1901" y="207"/>
                    </a:lnTo>
                    <a:lnTo>
                      <a:pt x="0" y="2361"/>
                    </a:lnTo>
                    <a:lnTo>
                      <a:pt x="159" y="2472"/>
                    </a:lnTo>
                    <a:lnTo>
                      <a:pt x="2012" y="397"/>
                    </a:lnTo>
                    <a:lnTo>
                      <a:pt x="14338" y="397"/>
                    </a:lnTo>
                    <a:lnTo>
                      <a:pt x="15906" y="2187"/>
                    </a:lnTo>
                    <a:lnTo>
                      <a:pt x="26093" y="2187"/>
                    </a:lnTo>
                    <a:lnTo>
                      <a:pt x="27788" y="397"/>
                    </a:lnTo>
                    <a:lnTo>
                      <a:pt x="29578" y="397"/>
                    </a:lnTo>
                    <a:lnTo>
                      <a:pt x="31480" y="2377"/>
                    </a:lnTo>
                    <a:lnTo>
                      <a:pt x="36074" y="2377"/>
                    </a:lnTo>
                    <a:lnTo>
                      <a:pt x="34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3" name="Google Shape;673;p14"/>
              <p:cNvSpPr/>
              <p:nvPr/>
            </p:nvSpPr>
            <p:spPr>
              <a:xfrm>
                <a:off x="3306975" y="2135275"/>
                <a:ext cx="93435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37374" h="3169" extrusionOk="0">
                    <a:moveTo>
                      <a:pt x="96" y="0"/>
                    </a:moveTo>
                    <a:lnTo>
                      <a:pt x="96" y="206"/>
                    </a:lnTo>
                    <a:lnTo>
                      <a:pt x="8730" y="206"/>
                    </a:lnTo>
                    <a:lnTo>
                      <a:pt x="10932" y="2376"/>
                    </a:lnTo>
                    <a:lnTo>
                      <a:pt x="37168" y="2376"/>
                    </a:lnTo>
                    <a:lnTo>
                      <a:pt x="37168" y="2978"/>
                    </a:lnTo>
                    <a:lnTo>
                      <a:pt x="11012" y="2978"/>
                    </a:lnTo>
                    <a:lnTo>
                      <a:pt x="8809" y="792"/>
                    </a:lnTo>
                    <a:lnTo>
                      <a:pt x="1" y="792"/>
                    </a:lnTo>
                    <a:lnTo>
                      <a:pt x="1" y="998"/>
                    </a:lnTo>
                    <a:lnTo>
                      <a:pt x="8730" y="998"/>
                    </a:lnTo>
                    <a:lnTo>
                      <a:pt x="10932" y="3169"/>
                    </a:lnTo>
                    <a:lnTo>
                      <a:pt x="37374" y="3169"/>
                    </a:lnTo>
                    <a:lnTo>
                      <a:pt x="37374" y="2186"/>
                    </a:lnTo>
                    <a:lnTo>
                      <a:pt x="11012" y="2186"/>
                    </a:lnTo>
                    <a:lnTo>
                      <a:pt x="88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" name="Google Shape;674;p14"/>
              <p:cNvSpPr/>
              <p:nvPr/>
            </p:nvSpPr>
            <p:spPr>
              <a:xfrm>
                <a:off x="2627350" y="2303600"/>
                <a:ext cx="1638525" cy="516475"/>
              </a:xfrm>
              <a:custGeom>
                <a:avLst/>
                <a:gdLst/>
                <a:ahLst/>
                <a:cxnLst/>
                <a:rect l="l" t="t" r="r" b="b"/>
                <a:pathLst>
                  <a:path w="65541" h="20659" extrusionOk="0">
                    <a:moveTo>
                      <a:pt x="40747" y="0"/>
                    </a:moveTo>
                    <a:lnTo>
                      <a:pt x="34743" y="5941"/>
                    </a:lnTo>
                    <a:lnTo>
                      <a:pt x="31923" y="5941"/>
                    </a:lnTo>
                    <a:lnTo>
                      <a:pt x="29420" y="3375"/>
                    </a:lnTo>
                    <a:lnTo>
                      <a:pt x="21293" y="3375"/>
                    </a:lnTo>
                    <a:lnTo>
                      <a:pt x="13926" y="10694"/>
                    </a:lnTo>
                    <a:lnTo>
                      <a:pt x="8016" y="10694"/>
                    </a:lnTo>
                    <a:lnTo>
                      <a:pt x="6844" y="11882"/>
                    </a:lnTo>
                    <a:lnTo>
                      <a:pt x="3660" y="11882"/>
                    </a:lnTo>
                    <a:lnTo>
                      <a:pt x="2377" y="13245"/>
                    </a:lnTo>
                    <a:lnTo>
                      <a:pt x="2377" y="17189"/>
                    </a:lnTo>
                    <a:lnTo>
                      <a:pt x="0" y="19645"/>
                    </a:lnTo>
                    <a:lnTo>
                      <a:pt x="0" y="20659"/>
                    </a:lnTo>
                    <a:lnTo>
                      <a:pt x="190" y="20659"/>
                    </a:lnTo>
                    <a:lnTo>
                      <a:pt x="190" y="19724"/>
                    </a:lnTo>
                    <a:lnTo>
                      <a:pt x="2567" y="17269"/>
                    </a:lnTo>
                    <a:lnTo>
                      <a:pt x="2567" y="13324"/>
                    </a:lnTo>
                    <a:lnTo>
                      <a:pt x="3739" y="12088"/>
                    </a:lnTo>
                    <a:lnTo>
                      <a:pt x="6923" y="12088"/>
                    </a:lnTo>
                    <a:lnTo>
                      <a:pt x="8096" y="10900"/>
                    </a:lnTo>
                    <a:lnTo>
                      <a:pt x="14005" y="10900"/>
                    </a:lnTo>
                    <a:lnTo>
                      <a:pt x="21372" y="3565"/>
                    </a:lnTo>
                    <a:lnTo>
                      <a:pt x="29341" y="3565"/>
                    </a:lnTo>
                    <a:lnTo>
                      <a:pt x="31844" y="6147"/>
                    </a:lnTo>
                    <a:lnTo>
                      <a:pt x="34838" y="6147"/>
                    </a:lnTo>
                    <a:lnTo>
                      <a:pt x="40826" y="206"/>
                    </a:lnTo>
                    <a:lnTo>
                      <a:pt x="55354" y="206"/>
                    </a:lnTo>
                    <a:lnTo>
                      <a:pt x="57144" y="1980"/>
                    </a:lnTo>
                    <a:lnTo>
                      <a:pt x="65541" y="1980"/>
                    </a:lnTo>
                    <a:lnTo>
                      <a:pt x="65541" y="1790"/>
                    </a:lnTo>
                    <a:lnTo>
                      <a:pt x="57223" y="1790"/>
                    </a:lnTo>
                    <a:lnTo>
                      <a:pt x="554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" name="Google Shape;675;p14"/>
              <p:cNvSpPr/>
              <p:nvPr/>
            </p:nvSpPr>
            <p:spPr>
              <a:xfrm>
                <a:off x="2216225" y="2328550"/>
                <a:ext cx="1225450" cy="460250"/>
              </a:xfrm>
              <a:custGeom>
                <a:avLst/>
                <a:gdLst/>
                <a:ahLst/>
                <a:cxnLst/>
                <a:rect l="l" t="t" r="r" b="b"/>
                <a:pathLst>
                  <a:path w="49018" h="18410" extrusionOk="0">
                    <a:moveTo>
                      <a:pt x="37928" y="0"/>
                    </a:moveTo>
                    <a:lnTo>
                      <a:pt x="31242" y="6923"/>
                    </a:lnTo>
                    <a:lnTo>
                      <a:pt x="13039" y="6923"/>
                    </a:lnTo>
                    <a:lnTo>
                      <a:pt x="9950" y="10076"/>
                    </a:lnTo>
                    <a:lnTo>
                      <a:pt x="9902" y="10092"/>
                    </a:lnTo>
                    <a:lnTo>
                      <a:pt x="9902" y="12357"/>
                    </a:lnTo>
                    <a:lnTo>
                      <a:pt x="7130" y="15162"/>
                    </a:lnTo>
                    <a:lnTo>
                      <a:pt x="7130" y="17110"/>
                    </a:lnTo>
                    <a:lnTo>
                      <a:pt x="5878" y="18219"/>
                    </a:lnTo>
                    <a:lnTo>
                      <a:pt x="2488" y="18219"/>
                    </a:lnTo>
                    <a:lnTo>
                      <a:pt x="1189" y="17031"/>
                    </a:lnTo>
                    <a:lnTo>
                      <a:pt x="1" y="17031"/>
                    </a:lnTo>
                    <a:lnTo>
                      <a:pt x="1" y="17221"/>
                    </a:lnTo>
                    <a:lnTo>
                      <a:pt x="1141" y="17221"/>
                    </a:lnTo>
                    <a:lnTo>
                      <a:pt x="2409" y="18409"/>
                    </a:lnTo>
                    <a:lnTo>
                      <a:pt x="5942" y="18409"/>
                    </a:lnTo>
                    <a:lnTo>
                      <a:pt x="7336" y="17189"/>
                    </a:lnTo>
                    <a:lnTo>
                      <a:pt x="7336" y="15241"/>
                    </a:lnTo>
                    <a:lnTo>
                      <a:pt x="10108" y="12437"/>
                    </a:lnTo>
                    <a:lnTo>
                      <a:pt x="10108" y="10171"/>
                    </a:lnTo>
                    <a:lnTo>
                      <a:pt x="13118" y="7129"/>
                    </a:lnTo>
                    <a:lnTo>
                      <a:pt x="31321" y="7129"/>
                    </a:lnTo>
                    <a:lnTo>
                      <a:pt x="38007" y="190"/>
                    </a:lnTo>
                    <a:lnTo>
                      <a:pt x="45912" y="190"/>
                    </a:lnTo>
                    <a:lnTo>
                      <a:pt x="48780" y="2963"/>
                    </a:lnTo>
                    <a:lnTo>
                      <a:pt x="48796" y="3834"/>
                    </a:lnTo>
                    <a:lnTo>
                      <a:pt x="45992" y="982"/>
                    </a:lnTo>
                    <a:lnTo>
                      <a:pt x="37928" y="982"/>
                    </a:lnTo>
                    <a:lnTo>
                      <a:pt x="31242" y="7716"/>
                    </a:lnTo>
                    <a:lnTo>
                      <a:pt x="13372" y="7716"/>
                    </a:lnTo>
                    <a:lnTo>
                      <a:pt x="12279" y="8872"/>
                    </a:lnTo>
                    <a:lnTo>
                      <a:pt x="12279" y="10884"/>
                    </a:lnTo>
                    <a:lnTo>
                      <a:pt x="12484" y="10884"/>
                    </a:lnTo>
                    <a:lnTo>
                      <a:pt x="12484" y="8951"/>
                    </a:lnTo>
                    <a:lnTo>
                      <a:pt x="13451" y="7922"/>
                    </a:lnTo>
                    <a:lnTo>
                      <a:pt x="31321" y="7922"/>
                    </a:lnTo>
                    <a:lnTo>
                      <a:pt x="38007" y="1188"/>
                    </a:lnTo>
                    <a:lnTo>
                      <a:pt x="45912" y="1188"/>
                    </a:lnTo>
                    <a:lnTo>
                      <a:pt x="49017" y="4357"/>
                    </a:lnTo>
                    <a:lnTo>
                      <a:pt x="48986" y="2884"/>
                    </a:lnTo>
                    <a:lnTo>
                      <a:pt x="459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6" name="Google Shape;676;p14"/>
              <p:cNvSpPr/>
              <p:nvPr/>
            </p:nvSpPr>
            <p:spPr>
              <a:xfrm>
                <a:off x="2338600" y="2308750"/>
                <a:ext cx="1145850" cy="383400"/>
              </a:xfrm>
              <a:custGeom>
                <a:avLst/>
                <a:gdLst/>
                <a:ahLst/>
                <a:cxnLst/>
                <a:rect l="l" t="t" r="r" b="b"/>
                <a:pathLst>
                  <a:path w="45834" h="15336" extrusionOk="0">
                    <a:moveTo>
                      <a:pt x="32763" y="0"/>
                    </a:moveTo>
                    <a:lnTo>
                      <a:pt x="25919" y="6923"/>
                    </a:lnTo>
                    <a:lnTo>
                      <a:pt x="10457" y="6923"/>
                    </a:lnTo>
                    <a:lnTo>
                      <a:pt x="8096" y="4547"/>
                    </a:lnTo>
                    <a:lnTo>
                      <a:pt x="4215" y="4547"/>
                    </a:lnTo>
                    <a:lnTo>
                      <a:pt x="3233" y="5513"/>
                    </a:lnTo>
                    <a:lnTo>
                      <a:pt x="3233" y="12009"/>
                    </a:lnTo>
                    <a:lnTo>
                      <a:pt x="1" y="15209"/>
                    </a:lnTo>
                    <a:lnTo>
                      <a:pt x="143" y="15336"/>
                    </a:lnTo>
                    <a:lnTo>
                      <a:pt x="3423" y="12088"/>
                    </a:lnTo>
                    <a:lnTo>
                      <a:pt x="3423" y="5593"/>
                    </a:lnTo>
                    <a:lnTo>
                      <a:pt x="4294" y="4753"/>
                    </a:lnTo>
                    <a:lnTo>
                      <a:pt x="8017" y="4753"/>
                    </a:lnTo>
                    <a:lnTo>
                      <a:pt x="10378" y="7129"/>
                    </a:lnTo>
                    <a:lnTo>
                      <a:pt x="25999" y="7129"/>
                    </a:lnTo>
                    <a:lnTo>
                      <a:pt x="32843" y="190"/>
                    </a:lnTo>
                    <a:lnTo>
                      <a:pt x="43916" y="190"/>
                    </a:lnTo>
                    <a:lnTo>
                      <a:pt x="45691" y="1933"/>
                    </a:lnTo>
                    <a:lnTo>
                      <a:pt x="45833" y="1774"/>
                    </a:lnTo>
                    <a:lnTo>
                      <a:pt x="44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7" name="Google Shape;677;p14"/>
              <p:cNvSpPr/>
              <p:nvPr/>
            </p:nvSpPr>
            <p:spPr>
              <a:xfrm>
                <a:off x="2270875" y="2288925"/>
                <a:ext cx="1995000" cy="386200"/>
              </a:xfrm>
              <a:custGeom>
                <a:avLst/>
                <a:gdLst/>
                <a:ahLst/>
                <a:cxnLst/>
                <a:rect l="l" t="t" r="r" b="b"/>
                <a:pathLst>
                  <a:path w="79800" h="15448" extrusionOk="0">
                    <a:moveTo>
                      <a:pt x="34886" y="1"/>
                    </a:moveTo>
                    <a:lnTo>
                      <a:pt x="28074" y="6734"/>
                    </a:lnTo>
                    <a:lnTo>
                      <a:pt x="13720" y="6734"/>
                    </a:lnTo>
                    <a:lnTo>
                      <a:pt x="11360" y="4358"/>
                    </a:lnTo>
                    <a:lnTo>
                      <a:pt x="6084" y="4358"/>
                    </a:lnTo>
                    <a:lnTo>
                      <a:pt x="5150" y="5482"/>
                    </a:lnTo>
                    <a:lnTo>
                      <a:pt x="5150" y="11978"/>
                    </a:lnTo>
                    <a:lnTo>
                      <a:pt x="1918" y="15242"/>
                    </a:lnTo>
                    <a:lnTo>
                      <a:pt x="1" y="15242"/>
                    </a:lnTo>
                    <a:lnTo>
                      <a:pt x="1" y="15447"/>
                    </a:lnTo>
                    <a:lnTo>
                      <a:pt x="1997" y="15447"/>
                    </a:lnTo>
                    <a:lnTo>
                      <a:pt x="5340" y="12057"/>
                    </a:lnTo>
                    <a:lnTo>
                      <a:pt x="5340" y="5546"/>
                    </a:lnTo>
                    <a:lnTo>
                      <a:pt x="6179" y="4548"/>
                    </a:lnTo>
                    <a:lnTo>
                      <a:pt x="11281" y="4548"/>
                    </a:lnTo>
                    <a:lnTo>
                      <a:pt x="13641" y="6924"/>
                    </a:lnTo>
                    <a:lnTo>
                      <a:pt x="28153" y="6924"/>
                    </a:lnTo>
                    <a:lnTo>
                      <a:pt x="34997" y="191"/>
                    </a:lnTo>
                    <a:lnTo>
                      <a:pt x="79800" y="191"/>
                    </a:lnTo>
                    <a:lnTo>
                      <a:pt x="798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8" name="Google Shape;678;p14"/>
              <p:cNvSpPr/>
              <p:nvPr/>
            </p:nvSpPr>
            <p:spPr>
              <a:xfrm>
                <a:off x="2607925" y="2239425"/>
                <a:ext cx="850775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34031" h="7526" extrusionOk="0">
                    <a:moveTo>
                      <a:pt x="20580" y="1"/>
                    </a:moveTo>
                    <a:lnTo>
                      <a:pt x="14592" y="5736"/>
                    </a:lnTo>
                    <a:lnTo>
                      <a:pt x="11978" y="5736"/>
                    </a:lnTo>
                    <a:lnTo>
                      <a:pt x="11075" y="4944"/>
                    </a:lnTo>
                    <a:lnTo>
                      <a:pt x="9665" y="4944"/>
                    </a:lnTo>
                    <a:lnTo>
                      <a:pt x="7653" y="6924"/>
                    </a:lnTo>
                    <a:lnTo>
                      <a:pt x="1363" y="6924"/>
                    </a:lnTo>
                    <a:lnTo>
                      <a:pt x="460" y="5942"/>
                    </a:lnTo>
                    <a:lnTo>
                      <a:pt x="5562" y="5942"/>
                    </a:lnTo>
                    <a:lnTo>
                      <a:pt x="7193" y="4310"/>
                    </a:lnTo>
                    <a:lnTo>
                      <a:pt x="7051" y="4167"/>
                    </a:lnTo>
                    <a:lnTo>
                      <a:pt x="5467" y="5736"/>
                    </a:lnTo>
                    <a:lnTo>
                      <a:pt x="1" y="5736"/>
                    </a:lnTo>
                    <a:lnTo>
                      <a:pt x="1268" y="7130"/>
                    </a:lnTo>
                    <a:lnTo>
                      <a:pt x="7732" y="7130"/>
                    </a:lnTo>
                    <a:lnTo>
                      <a:pt x="9744" y="5149"/>
                    </a:lnTo>
                    <a:lnTo>
                      <a:pt x="11011" y="5149"/>
                    </a:lnTo>
                    <a:lnTo>
                      <a:pt x="11899" y="5942"/>
                    </a:lnTo>
                    <a:lnTo>
                      <a:pt x="14671" y="5942"/>
                    </a:lnTo>
                    <a:lnTo>
                      <a:pt x="20660" y="191"/>
                    </a:lnTo>
                    <a:lnTo>
                      <a:pt x="25476" y="191"/>
                    </a:lnTo>
                    <a:lnTo>
                      <a:pt x="32969" y="207"/>
                    </a:lnTo>
                    <a:lnTo>
                      <a:pt x="33540" y="793"/>
                    </a:lnTo>
                    <a:lnTo>
                      <a:pt x="21135" y="793"/>
                    </a:lnTo>
                    <a:lnTo>
                      <a:pt x="14544" y="7320"/>
                    </a:lnTo>
                    <a:lnTo>
                      <a:pt x="10473" y="7320"/>
                    </a:lnTo>
                    <a:lnTo>
                      <a:pt x="10473" y="7526"/>
                    </a:lnTo>
                    <a:lnTo>
                      <a:pt x="14624" y="7526"/>
                    </a:lnTo>
                    <a:lnTo>
                      <a:pt x="21214" y="983"/>
                    </a:lnTo>
                    <a:lnTo>
                      <a:pt x="34031" y="983"/>
                    </a:lnTo>
                    <a:lnTo>
                      <a:pt x="33048" y="16"/>
                    </a:lnTo>
                    <a:lnTo>
                      <a:pt x="254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9" name="Google Shape;679;p14"/>
              <p:cNvSpPr/>
              <p:nvPr/>
            </p:nvSpPr>
            <p:spPr>
              <a:xfrm>
                <a:off x="2686750" y="2749175"/>
                <a:ext cx="134675" cy="49125"/>
              </a:xfrm>
              <a:custGeom>
                <a:avLst/>
                <a:gdLst/>
                <a:ahLst/>
                <a:cxnLst/>
                <a:rect l="l" t="t" r="r" b="b"/>
                <a:pathLst>
                  <a:path w="5387" h="1965" extrusionOk="0">
                    <a:moveTo>
                      <a:pt x="1601" y="0"/>
                    </a:moveTo>
                    <a:lnTo>
                      <a:pt x="1" y="1648"/>
                    </a:lnTo>
                    <a:lnTo>
                      <a:pt x="143" y="1790"/>
                    </a:lnTo>
                    <a:lnTo>
                      <a:pt x="1680" y="206"/>
                    </a:lnTo>
                    <a:lnTo>
                      <a:pt x="3470" y="206"/>
                    </a:lnTo>
                    <a:lnTo>
                      <a:pt x="5229" y="1965"/>
                    </a:lnTo>
                    <a:lnTo>
                      <a:pt x="5387" y="1822"/>
                    </a:lnTo>
                    <a:lnTo>
                      <a:pt x="35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" name="Google Shape;680;p14"/>
              <p:cNvSpPr/>
              <p:nvPr/>
            </p:nvSpPr>
            <p:spPr>
              <a:xfrm>
                <a:off x="3467400" y="2176450"/>
                <a:ext cx="463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35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35"/>
                    </a:cubicBezTo>
                    <a:cubicBezTo>
                      <a:pt x="1854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1" name="Google Shape;681;p14"/>
              <p:cNvSpPr/>
              <p:nvPr/>
            </p:nvSpPr>
            <p:spPr>
              <a:xfrm>
                <a:off x="2234450" y="2646575"/>
                <a:ext cx="46750" cy="467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71" extrusionOk="0">
                    <a:moveTo>
                      <a:pt x="935" y="1"/>
                    </a:moveTo>
                    <a:cubicBezTo>
                      <a:pt x="428" y="1"/>
                      <a:pt x="0" y="429"/>
                      <a:pt x="0" y="936"/>
                    </a:cubicBezTo>
                    <a:cubicBezTo>
                      <a:pt x="0" y="1442"/>
                      <a:pt x="428" y="1870"/>
                      <a:pt x="935" y="1870"/>
                    </a:cubicBezTo>
                    <a:cubicBezTo>
                      <a:pt x="1458" y="1870"/>
                      <a:pt x="1870" y="1442"/>
                      <a:pt x="1870" y="936"/>
                    </a:cubicBezTo>
                    <a:cubicBezTo>
                      <a:pt x="1870" y="429"/>
                      <a:pt x="1458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2" name="Google Shape;682;p14"/>
              <p:cNvSpPr/>
              <p:nvPr/>
            </p:nvSpPr>
            <p:spPr>
              <a:xfrm>
                <a:off x="2175025" y="2735700"/>
                <a:ext cx="467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36" y="0"/>
                    </a:moveTo>
                    <a:cubicBezTo>
                      <a:pt x="429" y="0"/>
                      <a:pt x="1" y="428"/>
                      <a:pt x="1" y="935"/>
                    </a:cubicBezTo>
                    <a:cubicBezTo>
                      <a:pt x="1" y="1442"/>
                      <a:pt x="429" y="1870"/>
                      <a:pt x="936" y="1870"/>
                    </a:cubicBezTo>
                    <a:cubicBezTo>
                      <a:pt x="1458" y="1870"/>
                      <a:pt x="1870" y="1442"/>
                      <a:pt x="1870" y="935"/>
                    </a:cubicBezTo>
                    <a:cubicBezTo>
                      <a:pt x="1870" y="428"/>
                      <a:pt x="1458" y="0"/>
                      <a:pt x="9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" name="Google Shape;683;p14"/>
              <p:cNvSpPr/>
              <p:nvPr/>
            </p:nvSpPr>
            <p:spPr>
              <a:xfrm>
                <a:off x="2502175" y="2587175"/>
                <a:ext cx="463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70" extrusionOk="0">
                    <a:moveTo>
                      <a:pt x="920" y="0"/>
                    </a:moveTo>
                    <a:cubicBezTo>
                      <a:pt x="413" y="0"/>
                      <a:pt x="1" y="428"/>
                      <a:pt x="1" y="935"/>
                    </a:cubicBezTo>
                    <a:cubicBezTo>
                      <a:pt x="1" y="1442"/>
                      <a:pt x="413" y="1870"/>
                      <a:pt x="920" y="1870"/>
                    </a:cubicBezTo>
                    <a:cubicBezTo>
                      <a:pt x="1443" y="1870"/>
                      <a:pt x="1854" y="1442"/>
                      <a:pt x="1854" y="935"/>
                    </a:cubicBezTo>
                    <a:cubicBezTo>
                      <a:pt x="1854" y="428"/>
                      <a:pt x="1443" y="0"/>
                      <a:pt x="9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" name="Google Shape;684;p14"/>
              <p:cNvSpPr/>
              <p:nvPr/>
            </p:nvSpPr>
            <p:spPr>
              <a:xfrm>
                <a:off x="2774275" y="2309925"/>
                <a:ext cx="46775" cy="467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1" extrusionOk="0">
                    <a:moveTo>
                      <a:pt x="935" y="1"/>
                    </a:moveTo>
                    <a:cubicBezTo>
                      <a:pt x="413" y="1"/>
                      <a:pt x="1" y="428"/>
                      <a:pt x="1" y="935"/>
                    </a:cubicBezTo>
                    <a:cubicBezTo>
                      <a:pt x="1" y="1442"/>
                      <a:pt x="413" y="1870"/>
                      <a:pt x="935" y="1870"/>
                    </a:cubicBezTo>
                    <a:cubicBezTo>
                      <a:pt x="1442" y="1870"/>
                      <a:pt x="1870" y="1442"/>
                      <a:pt x="1870" y="935"/>
                    </a:cubicBezTo>
                    <a:cubicBezTo>
                      <a:pt x="1870" y="428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" name="Google Shape;685;p14"/>
              <p:cNvSpPr/>
              <p:nvPr/>
            </p:nvSpPr>
            <p:spPr>
              <a:xfrm>
                <a:off x="2803975" y="2780450"/>
                <a:ext cx="467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5" extrusionOk="0">
                    <a:moveTo>
                      <a:pt x="936" y="1"/>
                    </a:moveTo>
                    <a:cubicBezTo>
                      <a:pt x="413" y="1"/>
                      <a:pt x="1" y="413"/>
                      <a:pt x="1" y="935"/>
                    </a:cubicBezTo>
                    <a:cubicBezTo>
                      <a:pt x="1" y="1442"/>
                      <a:pt x="413" y="1854"/>
                      <a:pt x="936" y="1854"/>
                    </a:cubicBezTo>
                    <a:cubicBezTo>
                      <a:pt x="1443" y="1854"/>
                      <a:pt x="1870" y="1442"/>
                      <a:pt x="1870" y="935"/>
                    </a:cubicBezTo>
                    <a:cubicBezTo>
                      <a:pt x="1870" y="413"/>
                      <a:pt x="1443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" name="Google Shape;686;p14"/>
              <p:cNvSpPr/>
              <p:nvPr/>
            </p:nvSpPr>
            <p:spPr>
              <a:xfrm>
                <a:off x="3462250" y="2334875"/>
                <a:ext cx="467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5" extrusionOk="0">
                    <a:moveTo>
                      <a:pt x="935" y="1"/>
                    </a:moveTo>
                    <a:cubicBezTo>
                      <a:pt x="428" y="1"/>
                      <a:pt x="0" y="413"/>
                      <a:pt x="0" y="935"/>
                    </a:cubicBezTo>
                    <a:cubicBezTo>
                      <a:pt x="0" y="1442"/>
                      <a:pt x="428" y="1854"/>
                      <a:pt x="935" y="1854"/>
                    </a:cubicBezTo>
                    <a:cubicBezTo>
                      <a:pt x="1458" y="1854"/>
                      <a:pt x="1870" y="1442"/>
                      <a:pt x="1870" y="935"/>
                    </a:cubicBezTo>
                    <a:cubicBezTo>
                      <a:pt x="1870" y="413"/>
                      <a:pt x="1458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" name="Google Shape;687;p14"/>
              <p:cNvSpPr/>
              <p:nvPr/>
            </p:nvSpPr>
            <p:spPr>
              <a:xfrm>
                <a:off x="3165600" y="2141600"/>
                <a:ext cx="463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870" extrusionOk="0">
                    <a:moveTo>
                      <a:pt x="919" y="1"/>
                    </a:moveTo>
                    <a:cubicBezTo>
                      <a:pt x="412" y="1"/>
                      <a:pt x="0" y="428"/>
                      <a:pt x="0" y="935"/>
                    </a:cubicBezTo>
                    <a:cubicBezTo>
                      <a:pt x="0" y="1442"/>
                      <a:pt x="412" y="1870"/>
                      <a:pt x="919" y="1870"/>
                    </a:cubicBezTo>
                    <a:cubicBezTo>
                      <a:pt x="1442" y="1870"/>
                      <a:pt x="1854" y="1442"/>
                      <a:pt x="1854" y="935"/>
                    </a:cubicBezTo>
                    <a:cubicBezTo>
                      <a:pt x="1854" y="428"/>
                      <a:pt x="1442" y="1"/>
                      <a:pt x="9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" name="Google Shape;688;p14"/>
              <p:cNvSpPr/>
              <p:nvPr/>
            </p:nvSpPr>
            <p:spPr>
              <a:xfrm>
                <a:off x="2843600" y="2404200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12" y="0"/>
                      <a:pt x="0" y="412"/>
                      <a:pt x="0" y="935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35"/>
                    </a:cubicBezTo>
                    <a:cubicBezTo>
                      <a:pt x="1870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2864575" y="2111500"/>
                <a:ext cx="217075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8683" h="1015" extrusionOk="0">
                    <a:moveTo>
                      <a:pt x="8556" y="0"/>
                    </a:moveTo>
                    <a:lnTo>
                      <a:pt x="7700" y="808"/>
                    </a:lnTo>
                    <a:lnTo>
                      <a:pt x="730" y="808"/>
                    </a:lnTo>
                    <a:lnTo>
                      <a:pt x="128" y="238"/>
                    </a:lnTo>
                    <a:lnTo>
                      <a:pt x="1" y="381"/>
                    </a:lnTo>
                    <a:lnTo>
                      <a:pt x="650" y="1014"/>
                    </a:lnTo>
                    <a:lnTo>
                      <a:pt x="7780" y="1014"/>
                    </a:lnTo>
                    <a:lnTo>
                      <a:pt x="8683" y="143"/>
                    </a:lnTo>
                    <a:lnTo>
                      <a:pt x="85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3067775" y="2079025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28" y="0"/>
                      <a:pt x="0" y="412"/>
                      <a:pt x="0" y="919"/>
                    </a:cubicBezTo>
                    <a:cubicBezTo>
                      <a:pt x="0" y="1442"/>
                      <a:pt x="428" y="1854"/>
                      <a:pt x="935" y="1854"/>
                    </a:cubicBezTo>
                    <a:cubicBezTo>
                      <a:pt x="1442" y="1854"/>
                      <a:pt x="1869" y="1442"/>
                      <a:pt x="1869" y="919"/>
                    </a:cubicBezTo>
                    <a:cubicBezTo>
                      <a:pt x="1869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2827750" y="2071900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30" y="174"/>
                    </a:moveTo>
                    <a:cubicBezTo>
                      <a:pt x="1490" y="174"/>
                      <a:pt x="1870" y="555"/>
                      <a:pt x="1870" y="1014"/>
                    </a:cubicBezTo>
                    <a:cubicBezTo>
                      <a:pt x="1870" y="1474"/>
                      <a:pt x="1490" y="1838"/>
                      <a:pt x="1030" y="1838"/>
                    </a:cubicBezTo>
                    <a:cubicBezTo>
                      <a:pt x="571" y="1838"/>
                      <a:pt x="206" y="1474"/>
                      <a:pt x="206" y="1014"/>
                    </a:cubicBezTo>
                    <a:cubicBezTo>
                      <a:pt x="206" y="555"/>
                      <a:pt x="571" y="174"/>
                      <a:pt x="1030" y="174"/>
                    </a:cubicBezTo>
                    <a:close/>
                    <a:moveTo>
                      <a:pt x="1030" y="0"/>
                    </a:moveTo>
                    <a:cubicBezTo>
                      <a:pt x="476" y="0"/>
                      <a:pt x="0" y="460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601" y="2060"/>
                      <a:pt x="2060" y="1584"/>
                      <a:pt x="2060" y="1030"/>
                    </a:cubicBezTo>
                    <a:cubicBezTo>
                      <a:pt x="2060" y="460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3261825" y="211942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31" y="206"/>
                    </a:moveTo>
                    <a:cubicBezTo>
                      <a:pt x="1490" y="206"/>
                      <a:pt x="1870" y="571"/>
                      <a:pt x="1870" y="1030"/>
                    </a:cubicBezTo>
                    <a:cubicBezTo>
                      <a:pt x="1870" y="1490"/>
                      <a:pt x="1490" y="1870"/>
                      <a:pt x="1031" y="1870"/>
                    </a:cubicBezTo>
                    <a:cubicBezTo>
                      <a:pt x="587" y="1870"/>
                      <a:pt x="207" y="1490"/>
                      <a:pt x="207" y="1030"/>
                    </a:cubicBezTo>
                    <a:cubicBezTo>
                      <a:pt x="207" y="571"/>
                      <a:pt x="587" y="206"/>
                      <a:pt x="1031" y="206"/>
                    </a:cubicBezTo>
                    <a:close/>
                    <a:moveTo>
                      <a:pt x="1031" y="0"/>
                    </a:moveTo>
                    <a:cubicBezTo>
                      <a:pt x="460" y="0"/>
                      <a:pt x="1" y="460"/>
                      <a:pt x="1" y="1030"/>
                    </a:cubicBezTo>
                    <a:cubicBezTo>
                      <a:pt x="1" y="1600"/>
                      <a:pt x="476" y="2060"/>
                      <a:pt x="1031" y="2060"/>
                    </a:cubicBezTo>
                    <a:cubicBezTo>
                      <a:pt x="1585" y="2060"/>
                      <a:pt x="2060" y="1600"/>
                      <a:pt x="2060" y="1030"/>
                    </a:cubicBezTo>
                    <a:cubicBezTo>
                      <a:pt x="2060" y="460"/>
                      <a:pt x="1585" y="0"/>
                      <a:pt x="1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>
                <a:off x="3004400" y="2223575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30" y="191"/>
                    </a:moveTo>
                    <a:cubicBezTo>
                      <a:pt x="1489" y="191"/>
                      <a:pt x="1870" y="571"/>
                      <a:pt x="1870" y="1031"/>
                    </a:cubicBezTo>
                    <a:cubicBezTo>
                      <a:pt x="1870" y="1474"/>
                      <a:pt x="1489" y="1855"/>
                      <a:pt x="1030" y="1855"/>
                    </a:cubicBezTo>
                    <a:cubicBezTo>
                      <a:pt x="586" y="1855"/>
                      <a:pt x="206" y="1474"/>
                      <a:pt x="206" y="1031"/>
                    </a:cubicBezTo>
                    <a:cubicBezTo>
                      <a:pt x="206" y="571"/>
                      <a:pt x="586" y="191"/>
                      <a:pt x="1030" y="191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0" y="445"/>
                      <a:pt x="0" y="1031"/>
                    </a:cubicBezTo>
                    <a:cubicBezTo>
                      <a:pt x="0" y="1601"/>
                      <a:pt x="476" y="2060"/>
                      <a:pt x="1030" y="2060"/>
                    </a:cubicBezTo>
                    <a:cubicBezTo>
                      <a:pt x="1584" y="2060"/>
                      <a:pt x="2060" y="1601"/>
                      <a:pt x="2060" y="1031"/>
                    </a:cubicBezTo>
                    <a:cubicBezTo>
                      <a:pt x="2060" y="445"/>
                      <a:pt x="1584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>
                <a:off x="2301375" y="268382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30" y="206"/>
                    </a:moveTo>
                    <a:cubicBezTo>
                      <a:pt x="1490" y="206"/>
                      <a:pt x="1870" y="570"/>
                      <a:pt x="1870" y="1030"/>
                    </a:cubicBezTo>
                    <a:cubicBezTo>
                      <a:pt x="1870" y="1489"/>
                      <a:pt x="1490" y="1869"/>
                      <a:pt x="1030" y="1869"/>
                    </a:cubicBezTo>
                    <a:cubicBezTo>
                      <a:pt x="571" y="1869"/>
                      <a:pt x="207" y="1489"/>
                      <a:pt x="207" y="1030"/>
                    </a:cubicBezTo>
                    <a:cubicBezTo>
                      <a:pt x="207" y="570"/>
                      <a:pt x="587" y="206"/>
                      <a:pt x="1030" y="206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1" y="459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585" y="2060"/>
                      <a:pt x="2060" y="1600"/>
                      <a:pt x="2060" y="1030"/>
                    </a:cubicBezTo>
                    <a:cubicBezTo>
                      <a:pt x="2060" y="459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" name="Google Shape;695;p14"/>
              <p:cNvSpPr/>
              <p:nvPr/>
            </p:nvSpPr>
            <p:spPr>
              <a:xfrm>
                <a:off x="2603575" y="2817275"/>
                <a:ext cx="51525" cy="519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77" extrusionOk="0">
                    <a:moveTo>
                      <a:pt x="1030" y="207"/>
                    </a:moveTo>
                    <a:cubicBezTo>
                      <a:pt x="1490" y="207"/>
                      <a:pt x="1854" y="587"/>
                      <a:pt x="1854" y="1047"/>
                    </a:cubicBezTo>
                    <a:cubicBezTo>
                      <a:pt x="1854" y="1490"/>
                      <a:pt x="1490" y="1870"/>
                      <a:pt x="1030" y="1870"/>
                    </a:cubicBezTo>
                    <a:cubicBezTo>
                      <a:pt x="571" y="1870"/>
                      <a:pt x="191" y="1490"/>
                      <a:pt x="191" y="1047"/>
                    </a:cubicBezTo>
                    <a:cubicBezTo>
                      <a:pt x="191" y="587"/>
                      <a:pt x="571" y="207"/>
                      <a:pt x="1030" y="207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1" y="492"/>
                      <a:pt x="1" y="1031"/>
                    </a:cubicBezTo>
                    <a:cubicBezTo>
                      <a:pt x="1" y="1617"/>
                      <a:pt x="476" y="2076"/>
                      <a:pt x="1030" y="2076"/>
                    </a:cubicBezTo>
                    <a:cubicBezTo>
                      <a:pt x="1585" y="2076"/>
                      <a:pt x="2060" y="1601"/>
                      <a:pt x="2060" y="1031"/>
                    </a:cubicBezTo>
                    <a:cubicBezTo>
                      <a:pt x="2060" y="460"/>
                      <a:pt x="1585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" name="Google Shape;696;p14"/>
              <p:cNvSpPr/>
              <p:nvPr/>
            </p:nvSpPr>
            <p:spPr>
              <a:xfrm>
                <a:off x="2647925" y="27828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1" y="207"/>
                    </a:moveTo>
                    <a:cubicBezTo>
                      <a:pt x="1490" y="207"/>
                      <a:pt x="1870" y="571"/>
                      <a:pt x="1870" y="1030"/>
                    </a:cubicBezTo>
                    <a:cubicBezTo>
                      <a:pt x="1870" y="1490"/>
                      <a:pt x="1490" y="1870"/>
                      <a:pt x="1031" y="1870"/>
                    </a:cubicBezTo>
                    <a:cubicBezTo>
                      <a:pt x="587" y="1870"/>
                      <a:pt x="207" y="1490"/>
                      <a:pt x="207" y="1030"/>
                    </a:cubicBezTo>
                    <a:cubicBezTo>
                      <a:pt x="207" y="571"/>
                      <a:pt x="587" y="207"/>
                      <a:pt x="1031" y="207"/>
                    </a:cubicBezTo>
                    <a:close/>
                    <a:moveTo>
                      <a:pt x="1031" y="1"/>
                    </a:moveTo>
                    <a:cubicBezTo>
                      <a:pt x="460" y="1"/>
                      <a:pt x="1" y="476"/>
                      <a:pt x="1" y="1030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585" y="2060"/>
                      <a:pt x="2060" y="1585"/>
                      <a:pt x="2060" y="1030"/>
                    </a:cubicBezTo>
                    <a:cubicBezTo>
                      <a:pt x="2060" y="460"/>
                      <a:pt x="1585" y="1"/>
                      <a:pt x="10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3964850" y="2084975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30" y="190"/>
                    </a:moveTo>
                    <a:cubicBezTo>
                      <a:pt x="1490" y="190"/>
                      <a:pt x="1870" y="570"/>
                      <a:pt x="1870" y="1030"/>
                    </a:cubicBezTo>
                    <a:cubicBezTo>
                      <a:pt x="1870" y="1473"/>
                      <a:pt x="1490" y="1854"/>
                      <a:pt x="1030" y="1854"/>
                    </a:cubicBezTo>
                    <a:cubicBezTo>
                      <a:pt x="587" y="1854"/>
                      <a:pt x="206" y="1473"/>
                      <a:pt x="206" y="1030"/>
                    </a:cubicBezTo>
                    <a:cubicBezTo>
                      <a:pt x="206" y="570"/>
                      <a:pt x="587" y="190"/>
                      <a:pt x="1030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0" y="444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585" y="2060"/>
                      <a:pt x="2060" y="1600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698" name="Google Shape;698;p14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8300725" y="3586650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9" name="Google Shape;699;p14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8300725" y="423342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0" name="Google Shape;700;p14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7322388" y="4172750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909529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" name="Google Shape;1341;p2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2" name="Google Shape;1342;p25"/>
          <p:cNvGrpSpPr/>
          <p:nvPr/>
        </p:nvGrpSpPr>
        <p:grpSpPr>
          <a:xfrm>
            <a:off x="-2245778" y="482277"/>
            <a:ext cx="4614211" cy="2301391"/>
            <a:chOff x="-1684333" y="361707"/>
            <a:chExt cx="3460658" cy="1726043"/>
          </a:xfrm>
        </p:grpSpPr>
        <p:grpSp>
          <p:nvGrpSpPr>
            <p:cNvPr id="1343" name="Google Shape;1343;p25"/>
            <p:cNvGrpSpPr/>
            <p:nvPr/>
          </p:nvGrpSpPr>
          <p:grpSpPr>
            <a:xfrm>
              <a:off x="-1684333" y="361707"/>
              <a:ext cx="2907181" cy="1177348"/>
              <a:chOff x="2442775" y="3274750"/>
              <a:chExt cx="1690025" cy="684425"/>
            </a:xfrm>
          </p:grpSpPr>
          <p:sp>
            <p:nvSpPr>
              <p:cNvPr id="1344" name="Google Shape;1344;p25"/>
              <p:cNvSpPr/>
              <p:nvPr/>
            </p:nvSpPr>
            <p:spPr>
              <a:xfrm>
                <a:off x="2683575" y="3475550"/>
                <a:ext cx="870175" cy="445600"/>
              </a:xfrm>
              <a:custGeom>
                <a:avLst/>
                <a:gdLst/>
                <a:ahLst/>
                <a:cxnLst/>
                <a:rect l="l" t="t" r="r" b="b"/>
                <a:pathLst>
                  <a:path w="34807" h="17824" extrusionOk="0">
                    <a:moveTo>
                      <a:pt x="5371" y="0"/>
                    </a:moveTo>
                    <a:lnTo>
                      <a:pt x="2884" y="2567"/>
                    </a:lnTo>
                    <a:lnTo>
                      <a:pt x="1" y="2567"/>
                    </a:lnTo>
                    <a:lnTo>
                      <a:pt x="1" y="2773"/>
                    </a:lnTo>
                    <a:lnTo>
                      <a:pt x="2947" y="2773"/>
                    </a:lnTo>
                    <a:lnTo>
                      <a:pt x="5451" y="190"/>
                    </a:lnTo>
                    <a:lnTo>
                      <a:pt x="13435" y="190"/>
                    </a:lnTo>
                    <a:lnTo>
                      <a:pt x="20802" y="7526"/>
                    </a:lnTo>
                    <a:lnTo>
                      <a:pt x="26695" y="7526"/>
                    </a:lnTo>
                    <a:lnTo>
                      <a:pt x="27868" y="8714"/>
                    </a:lnTo>
                    <a:lnTo>
                      <a:pt x="31052" y="8714"/>
                    </a:lnTo>
                    <a:lnTo>
                      <a:pt x="32225" y="9965"/>
                    </a:lnTo>
                    <a:lnTo>
                      <a:pt x="32225" y="13894"/>
                    </a:lnTo>
                    <a:lnTo>
                      <a:pt x="34601" y="16350"/>
                    </a:lnTo>
                    <a:lnTo>
                      <a:pt x="34601" y="17823"/>
                    </a:lnTo>
                    <a:lnTo>
                      <a:pt x="34807" y="17823"/>
                    </a:lnTo>
                    <a:lnTo>
                      <a:pt x="34807" y="16271"/>
                    </a:lnTo>
                    <a:lnTo>
                      <a:pt x="32430" y="13815"/>
                    </a:lnTo>
                    <a:lnTo>
                      <a:pt x="32430" y="9886"/>
                    </a:lnTo>
                    <a:lnTo>
                      <a:pt x="31131" y="8508"/>
                    </a:lnTo>
                    <a:lnTo>
                      <a:pt x="27947" y="8508"/>
                    </a:lnTo>
                    <a:lnTo>
                      <a:pt x="26775" y="7320"/>
                    </a:lnTo>
                    <a:lnTo>
                      <a:pt x="20881" y="7320"/>
                    </a:lnTo>
                    <a:lnTo>
                      <a:pt x="13530" y="32"/>
                    </a:lnTo>
                    <a:lnTo>
                      <a:pt x="135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5" name="Google Shape;1345;p25"/>
              <p:cNvSpPr/>
              <p:nvPr/>
            </p:nvSpPr>
            <p:spPr>
              <a:xfrm>
                <a:off x="3728800" y="3776950"/>
                <a:ext cx="359650" cy="139050"/>
              </a:xfrm>
              <a:custGeom>
                <a:avLst/>
                <a:gdLst/>
                <a:ahLst/>
                <a:cxnLst/>
                <a:rect l="l" t="t" r="r" b="b"/>
                <a:pathLst>
                  <a:path w="14386" h="5562" extrusionOk="0">
                    <a:moveTo>
                      <a:pt x="143" y="1"/>
                    </a:moveTo>
                    <a:lnTo>
                      <a:pt x="0" y="143"/>
                    </a:lnTo>
                    <a:lnTo>
                      <a:pt x="1315" y="1442"/>
                    </a:lnTo>
                    <a:lnTo>
                      <a:pt x="1315" y="3232"/>
                    </a:lnTo>
                    <a:lnTo>
                      <a:pt x="2995" y="4769"/>
                    </a:lnTo>
                    <a:lnTo>
                      <a:pt x="7034" y="4769"/>
                    </a:lnTo>
                    <a:lnTo>
                      <a:pt x="7985" y="5561"/>
                    </a:lnTo>
                    <a:lnTo>
                      <a:pt x="10472" y="5561"/>
                    </a:lnTo>
                    <a:lnTo>
                      <a:pt x="13007" y="3185"/>
                    </a:lnTo>
                    <a:lnTo>
                      <a:pt x="14385" y="3185"/>
                    </a:lnTo>
                    <a:lnTo>
                      <a:pt x="14385" y="2995"/>
                    </a:lnTo>
                    <a:lnTo>
                      <a:pt x="12928" y="2995"/>
                    </a:lnTo>
                    <a:lnTo>
                      <a:pt x="10393" y="5371"/>
                    </a:lnTo>
                    <a:lnTo>
                      <a:pt x="8064" y="5371"/>
                    </a:lnTo>
                    <a:lnTo>
                      <a:pt x="7114" y="4579"/>
                    </a:lnTo>
                    <a:lnTo>
                      <a:pt x="3074" y="4579"/>
                    </a:lnTo>
                    <a:lnTo>
                      <a:pt x="1505" y="3153"/>
                    </a:lnTo>
                    <a:lnTo>
                      <a:pt x="1505" y="1363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6" name="Google Shape;1346;p25"/>
              <p:cNvSpPr/>
              <p:nvPr/>
            </p:nvSpPr>
            <p:spPr>
              <a:xfrm>
                <a:off x="2739025" y="3416125"/>
                <a:ext cx="1218725" cy="460275"/>
              </a:xfrm>
              <a:custGeom>
                <a:avLst/>
                <a:gdLst/>
                <a:ahLst/>
                <a:cxnLst/>
                <a:rect l="l" t="t" r="r" b="b"/>
                <a:pathLst>
                  <a:path w="48749" h="18411" extrusionOk="0">
                    <a:moveTo>
                      <a:pt x="3042" y="1"/>
                    </a:moveTo>
                    <a:lnTo>
                      <a:pt x="48" y="2884"/>
                    </a:lnTo>
                    <a:lnTo>
                      <a:pt x="1" y="4358"/>
                    </a:lnTo>
                    <a:lnTo>
                      <a:pt x="3106" y="1189"/>
                    </a:lnTo>
                    <a:lnTo>
                      <a:pt x="11011" y="1189"/>
                    </a:lnTo>
                    <a:lnTo>
                      <a:pt x="17713" y="7922"/>
                    </a:lnTo>
                    <a:lnTo>
                      <a:pt x="35567" y="7922"/>
                    </a:lnTo>
                    <a:lnTo>
                      <a:pt x="36550" y="8952"/>
                    </a:lnTo>
                    <a:lnTo>
                      <a:pt x="36550" y="10885"/>
                    </a:lnTo>
                    <a:lnTo>
                      <a:pt x="36740" y="10885"/>
                    </a:lnTo>
                    <a:lnTo>
                      <a:pt x="36740" y="8873"/>
                    </a:lnTo>
                    <a:lnTo>
                      <a:pt x="35646" y="7716"/>
                    </a:lnTo>
                    <a:lnTo>
                      <a:pt x="17792" y="7716"/>
                    </a:lnTo>
                    <a:lnTo>
                      <a:pt x="11091" y="983"/>
                    </a:lnTo>
                    <a:lnTo>
                      <a:pt x="3042" y="983"/>
                    </a:lnTo>
                    <a:lnTo>
                      <a:pt x="223" y="3867"/>
                    </a:lnTo>
                    <a:lnTo>
                      <a:pt x="238" y="2995"/>
                    </a:lnTo>
                    <a:lnTo>
                      <a:pt x="3106" y="191"/>
                    </a:lnTo>
                    <a:lnTo>
                      <a:pt x="11011" y="191"/>
                    </a:lnTo>
                    <a:lnTo>
                      <a:pt x="17713" y="7130"/>
                    </a:lnTo>
                    <a:lnTo>
                      <a:pt x="35916" y="7130"/>
                    </a:lnTo>
                    <a:lnTo>
                      <a:pt x="38926" y="10172"/>
                    </a:lnTo>
                    <a:lnTo>
                      <a:pt x="38926" y="12437"/>
                    </a:lnTo>
                    <a:lnTo>
                      <a:pt x="41698" y="15242"/>
                    </a:lnTo>
                    <a:lnTo>
                      <a:pt x="41698" y="17190"/>
                    </a:lnTo>
                    <a:lnTo>
                      <a:pt x="43077" y="18410"/>
                    </a:lnTo>
                    <a:lnTo>
                      <a:pt x="46625" y="18410"/>
                    </a:lnTo>
                    <a:lnTo>
                      <a:pt x="47893" y="17222"/>
                    </a:lnTo>
                    <a:lnTo>
                      <a:pt x="48748" y="17222"/>
                    </a:lnTo>
                    <a:lnTo>
                      <a:pt x="48748" y="17032"/>
                    </a:lnTo>
                    <a:lnTo>
                      <a:pt x="47829" y="17032"/>
                    </a:lnTo>
                    <a:lnTo>
                      <a:pt x="46546" y="18220"/>
                    </a:lnTo>
                    <a:lnTo>
                      <a:pt x="43140" y="18220"/>
                    </a:lnTo>
                    <a:lnTo>
                      <a:pt x="41888" y="17111"/>
                    </a:lnTo>
                    <a:lnTo>
                      <a:pt x="41888" y="15162"/>
                    </a:lnTo>
                    <a:lnTo>
                      <a:pt x="39116" y="12358"/>
                    </a:lnTo>
                    <a:lnTo>
                      <a:pt x="39116" y="10093"/>
                    </a:lnTo>
                    <a:lnTo>
                      <a:pt x="35995" y="6924"/>
                    </a:lnTo>
                    <a:lnTo>
                      <a:pt x="17792" y="6924"/>
                    </a:lnTo>
                    <a:lnTo>
                      <a:pt x="110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7" name="Google Shape;1347;p25"/>
              <p:cNvSpPr/>
              <p:nvPr/>
            </p:nvSpPr>
            <p:spPr>
              <a:xfrm>
                <a:off x="2696650" y="3396325"/>
                <a:ext cx="1145050" cy="383025"/>
              </a:xfrm>
              <a:custGeom>
                <a:avLst/>
                <a:gdLst/>
                <a:ahLst/>
                <a:cxnLst/>
                <a:rect l="l" t="t" r="r" b="b"/>
                <a:pathLst>
                  <a:path w="45802" h="15321" extrusionOk="0">
                    <a:moveTo>
                      <a:pt x="1822" y="1"/>
                    </a:moveTo>
                    <a:lnTo>
                      <a:pt x="1" y="1807"/>
                    </a:lnTo>
                    <a:lnTo>
                      <a:pt x="143" y="1934"/>
                    </a:lnTo>
                    <a:lnTo>
                      <a:pt x="1902" y="191"/>
                    </a:lnTo>
                    <a:lnTo>
                      <a:pt x="12991" y="191"/>
                    </a:lnTo>
                    <a:lnTo>
                      <a:pt x="19820" y="7130"/>
                    </a:lnTo>
                    <a:lnTo>
                      <a:pt x="35440" y="7130"/>
                    </a:lnTo>
                    <a:lnTo>
                      <a:pt x="37801" y="4754"/>
                    </a:lnTo>
                    <a:lnTo>
                      <a:pt x="41524" y="4754"/>
                    </a:lnTo>
                    <a:lnTo>
                      <a:pt x="42395" y="5609"/>
                    </a:lnTo>
                    <a:lnTo>
                      <a:pt x="42395" y="12120"/>
                    </a:lnTo>
                    <a:lnTo>
                      <a:pt x="45659" y="15321"/>
                    </a:lnTo>
                    <a:lnTo>
                      <a:pt x="45801" y="15194"/>
                    </a:lnTo>
                    <a:lnTo>
                      <a:pt x="42601" y="12025"/>
                    </a:lnTo>
                    <a:lnTo>
                      <a:pt x="42601" y="5530"/>
                    </a:lnTo>
                    <a:lnTo>
                      <a:pt x="41603" y="4548"/>
                    </a:lnTo>
                    <a:lnTo>
                      <a:pt x="37722" y="4548"/>
                    </a:lnTo>
                    <a:lnTo>
                      <a:pt x="35361" y="6924"/>
                    </a:lnTo>
                    <a:lnTo>
                      <a:pt x="19899" y="6924"/>
                    </a:lnTo>
                    <a:lnTo>
                      <a:pt x="130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8" name="Google Shape;1348;p25"/>
              <p:cNvSpPr/>
              <p:nvPr/>
            </p:nvSpPr>
            <p:spPr>
              <a:xfrm>
                <a:off x="2491100" y="3376525"/>
                <a:ext cx="1412375" cy="386200"/>
              </a:xfrm>
              <a:custGeom>
                <a:avLst/>
                <a:gdLst/>
                <a:ahLst/>
                <a:cxnLst/>
                <a:rect l="l" t="t" r="r" b="b"/>
                <a:pathLst>
                  <a:path w="56495" h="15448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21768" y="191"/>
                    </a:lnTo>
                    <a:lnTo>
                      <a:pt x="28596" y="6924"/>
                    </a:lnTo>
                    <a:lnTo>
                      <a:pt x="43108" y="6924"/>
                    </a:lnTo>
                    <a:lnTo>
                      <a:pt x="45468" y="4548"/>
                    </a:lnTo>
                    <a:lnTo>
                      <a:pt x="50586" y="4548"/>
                    </a:lnTo>
                    <a:lnTo>
                      <a:pt x="51409" y="5546"/>
                    </a:lnTo>
                    <a:lnTo>
                      <a:pt x="51409" y="12057"/>
                    </a:lnTo>
                    <a:lnTo>
                      <a:pt x="54752" y="15447"/>
                    </a:lnTo>
                    <a:lnTo>
                      <a:pt x="56495" y="15447"/>
                    </a:lnTo>
                    <a:lnTo>
                      <a:pt x="56495" y="15241"/>
                    </a:lnTo>
                    <a:lnTo>
                      <a:pt x="54831" y="15241"/>
                    </a:lnTo>
                    <a:lnTo>
                      <a:pt x="51615" y="11978"/>
                    </a:lnTo>
                    <a:lnTo>
                      <a:pt x="51615" y="5482"/>
                    </a:lnTo>
                    <a:lnTo>
                      <a:pt x="50681" y="4357"/>
                    </a:lnTo>
                    <a:lnTo>
                      <a:pt x="45389" y="4357"/>
                    </a:lnTo>
                    <a:lnTo>
                      <a:pt x="43029" y="6734"/>
                    </a:lnTo>
                    <a:lnTo>
                      <a:pt x="28675" y="6734"/>
                    </a:lnTo>
                    <a:lnTo>
                      <a:pt x="218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9" name="Google Shape;1349;p25"/>
              <p:cNvSpPr/>
              <p:nvPr/>
            </p:nvSpPr>
            <p:spPr>
              <a:xfrm>
                <a:off x="3040050" y="3312775"/>
                <a:ext cx="532725" cy="192500"/>
              </a:xfrm>
              <a:custGeom>
                <a:avLst/>
                <a:gdLst/>
                <a:ahLst/>
                <a:cxnLst/>
                <a:rect l="l" t="t" r="r" b="b"/>
                <a:pathLst>
                  <a:path w="21309" h="7700" extrusionOk="0">
                    <a:moveTo>
                      <a:pt x="143" y="0"/>
                    </a:moveTo>
                    <a:lnTo>
                      <a:pt x="0" y="127"/>
                    </a:lnTo>
                    <a:lnTo>
                      <a:pt x="6638" y="6511"/>
                    </a:lnTo>
                    <a:lnTo>
                      <a:pt x="9411" y="6511"/>
                    </a:lnTo>
                    <a:lnTo>
                      <a:pt x="10298" y="5719"/>
                    </a:lnTo>
                    <a:lnTo>
                      <a:pt x="11565" y="5719"/>
                    </a:lnTo>
                    <a:lnTo>
                      <a:pt x="13593" y="7700"/>
                    </a:lnTo>
                    <a:lnTo>
                      <a:pt x="20041" y="7700"/>
                    </a:lnTo>
                    <a:lnTo>
                      <a:pt x="21308" y="6305"/>
                    </a:lnTo>
                    <a:lnTo>
                      <a:pt x="15827" y="6305"/>
                    </a:lnTo>
                    <a:lnTo>
                      <a:pt x="14654" y="5418"/>
                    </a:lnTo>
                    <a:lnTo>
                      <a:pt x="14544" y="5577"/>
                    </a:lnTo>
                    <a:lnTo>
                      <a:pt x="15763" y="6511"/>
                    </a:lnTo>
                    <a:lnTo>
                      <a:pt x="20865" y="6511"/>
                    </a:lnTo>
                    <a:lnTo>
                      <a:pt x="19946" y="7494"/>
                    </a:lnTo>
                    <a:lnTo>
                      <a:pt x="13672" y="7494"/>
                    </a:lnTo>
                    <a:lnTo>
                      <a:pt x="11644" y="5513"/>
                    </a:lnTo>
                    <a:lnTo>
                      <a:pt x="10250" y="5513"/>
                    </a:lnTo>
                    <a:lnTo>
                      <a:pt x="9331" y="6305"/>
                    </a:lnTo>
                    <a:lnTo>
                      <a:pt x="6717" y="6305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0" name="Google Shape;1350;p25"/>
              <p:cNvSpPr/>
              <p:nvPr/>
            </p:nvSpPr>
            <p:spPr>
              <a:xfrm>
                <a:off x="2618225" y="3346825"/>
                <a:ext cx="692750" cy="168350"/>
              </a:xfrm>
              <a:custGeom>
                <a:avLst/>
                <a:gdLst/>
                <a:ahLst/>
                <a:cxnLst/>
                <a:rect l="l" t="t" r="r" b="b"/>
                <a:pathLst>
                  <a:path w="27710" h="6734" extrusionOk="0">
                    <a:moveTo>
                      <a:pt x="1" y="1"/>
                    </a:moveTo>
                    <a:lnTo>
                      <a:pt x="1" y="191"/>
                    </a:lnTo>
                    <a:lnTo>
                      <a:pt x="16984" y="191"/>
                    </a:lnTo>
                    <a:lnTo>
                      <a:pt x="23574" y="6734"/>
                    </a:lnTo>
                    <a:lnTo>
                      <a:pt x="27709" y="6734"/>
                    </a:lnTo>
                    <a:lnTo>
                      <a:pt x="27709" y="6528"/>
                    </a:lnTo>
                    <a:lnTo>
                      <a:pt x="23654" y="6528"/>
                    </a:lnTo>
                    <a:lnTo>
                      <a:pt x="17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1" name="Google Shape;1351;p25"/>
              <p:cNvSpPr/>
              <p:nvPr/>
            </p:nvSpPr>
            <p:spPr>
              <a:xfrm>
                <a:off x="3526800" y="3912800"/>
                <a:ext cx="463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5" extrusionOk="0">
                    <a:moveTo>
                      <a:pt x="935" y="1"/>
                    </a:moveTo>
                    <a:cubicBezTo>
                      <a:pt x="412" y="1"/>
                      <a:pt x="1" y="413"/>
                      <a:pt x="1" y="919"/>
                    </a:cubicBezTo>
                    <a:cubicBezTo>
                      <a:pt x="1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2" name="Google Shape;1352;p25"/>
              <p:cNvSpPr/>
              <p:nvPr/>
            </p:nvSpPr>
            <p:spPr>
              <a:xfrm>
                <a:off x="4086050" y="3828450"/>
                <a:ext cx="467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70" extrusionOk="0">
                    <a:moveTo>
                      <a:pt x="935" y="0"/>
                    </a:moveTo>
                    <a:cubicBezTo>
                      <a:pt x="428" y="0"/>
                      <a:pt x="0" y="412"/>
                      <a:pt x="0" y="935"/>
                    </a:cubicBezTo>
                    <a:cubicBezTo>
                      <a:pt x="0" y="1442"/>
                      <a:pt x="428" y="1870"/>
                      <a:pt x="935" y="1870"/>
                    </a:cubicBezTo>
                    <a:cubicBezTo>
                      <a:pt x="1458" y="1870"/>
                      <a:pt x="1870" y="1442"/>
                      <a:pt x="1870" y="935"/>
                    </a:cubicBezTo>
                    <a:cubicBezTo>
                      <a:pt x="1870" y="412"/>
                      <a:pt x="1458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3" name="Google Shape;1353;p25"/>
              <p:cNvSpPr/>
              <p:nvPr/>
            </p:nvSpPr>
            <p:spPr>
              <a:xfrm>
                <a:off x="2670500" y="3427625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20" y="0"/>
                    </a:moveTo>
                    <a:cubicBezTo>
                      <a:pt x="413" y="0"/>
                      <a:pt x="1" y="412"/>
                      <a:pt x="1" y="919"/>
                    </a:cubicBezTo>
                    <a:cubicBezTo>
                      <a:pt x="1" y="1442"/>
                      <a:pt x="413" y="1854"/>
                      <a:pt x="920" y="1854"/>
                    </a:cubicBezTo>
                    <a:cubicBezTo>
                      <a:pt x="1443" y="1854"/>
                      <a:pt x="1855" y="1442"/>
                      <a:pt x="1855" y="919"/>
                    </a:cubicBezTo>
                    <a:cubicBezTo>
                      <a:pt x="1855" y="412"/>
                      <a:pt x="1443" y="0"/>
                      <a:pt x="9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4" name="Google Shape;1354;p25"/>
              <p:cNvSpPr/>
              <p:nvPr/>
            </p:nvSpPr>
            <p:spPr>
              <a:xfrm>
                <a:off x="3289175" y="3487025"/>
                <a:ext cx="463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20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20"/>
                    </a:cubicBezTo>
                    <a:cubicBezTo>
                      <a:pt x="1854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5" name="Google Shape;1355;p25"/>
              <p:cNvSpPr/>
              <p:nvPr/>
            </p:nvSpPr>
            <p:spPr>
              <a:xfrm>
                <a:off x="3002025" y="3274750"/>
                <a:ext cx="467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70" extrusionOk="0">
                    <a:moveTo>
                      <a:pt x="935" y="0"/>
                    </a:moveTo>
                    <a:cubicBezTo>
                      <a:pt x="412" y="0"/>
                      <a:pt x="0" y="428"/>
                      <a:pt x="0" y="935"/>
                    </a:cubicBezTo>
                    <a:cubicBezTo>
                      <a:pt x="0" y="1458"/>
                      <a:pt x="412" y="1870"/>
                      <a:pt x="935" y="1870"/>
                    </a:cubicBezTo>
                    <a:cubicBezTo>
                      <a:pt x="1442" y="1870"/>
                      <a:pt x="1870" y="1458"/>
                      <a:pt x="1870" y="935"/>
                    </a:cubicBezTo>
                    <a:cubicBezTo>
                      <a:pt x="1870" y="428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6" name="Google Shape;1356;p25"/>
              <p:cNvSpPr/>
              <p:nvPr/>
            </p:nvSpPr>
            <p:spPr>
              <a:xfrm>
                <a:off x="3625825" y="3675175"/>
                <a:ext cx="463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854" extrusionOk="0">
                    <a:moveTo>
                      <a:pt x="935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7" name="Google Shape;1357;p25"/>
              <p:cNvSpPr/>
              <p:nvPr/>
            </p:nvSpPr>
            <p:spPr>
              <a:xfrm>
                <a:off x="3699875" y="3754375"/>
                <a:ext cx="467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5" extrusionOk="0">
                    <a:moveTo>
                      <a:pt x="935" y="1"/>
                    </a:moveTo>
                    <a:cubicBezTo>
                      <a:pt x="429" y="1"/>
                      <a:pt x="1" y="412"/>
                      <a:pt x="1" y="919"/>
                    </a:cubicBezTo>
                    <a:cubicBezTo>
                      <a:pt x="1" y="1442"/>
                      <a:pt x="429" y="1854"/>
                      <a:pt x="935" y="1854"/>
                    </a:cubicBezTo>
                    <a:cubicBezTo>
                      <a:pt x="1458" y="1854"/>
                      <a:pt x="1870" y="1442"/>
                      <a:pt x="1870" y="919"/>
                    </a:cubicBezTo>
                    <a:cubicBezTo>
                      <a:pt x="1870" y="412"/>
                      <a:pt x="1458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" name="Google Shape;1358;p25"/>
              <p:cNvSpPr/>
              <p:nvPr/>
            </p:nvSpPr>
            <p:spPr>
              <a:xfrm>
                <a:off x="3954950" y="3816175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30" y="190"/>
                    </a:moveTo>
                    <a:cubicBezTo>
                      <a:pt x="1490" y="190"/>
                      <a:pt x="1870" y="570"/>
                      <a:pt x="1870" y="1030"/>
                    </a:cubicBezTo>
                    <a:cubicBezTo>
                      <a:pt x="1870" y="1489"/>
                      <a:pt x="1490" y="1854"/>
                      <a:pt x="1030" y="1854"/>
                    </a:cubicBezTo>
                    <a:cubicBezTo>
                      <a:pt x="587" y="1854"/>
                      <a:pt x="206" y="1489"/>
                      <a:pt x="206" y="1030"/>
                    </a:cubicBezTo>
                    <a:cubicBezTo>
                      <a:pt x="206" y="570"/>
                      <a:pt x="587" y="190"/>
                      <a:pt x="1030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0" y="475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585" y="2060"/>
                      <a:pt x="2060" y="1584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" name="Google Shape;1359;p25"/>
              <p:cNvSpPr/>
              <p:nvPr/>
            </p:nvSpPr>
            <p:spPr>
              <a:xfrm>
                <a:off x="3900675" y="3731800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1" y="206"/>
                    </a:moveTo>
                    <a:cubicBezTo>
                      <a:pt x="1490" y="206"/>
                      <a:pt x="1855" y="587"/>
                      <a:pt x="1855" y="1030"/>
                    </a:cubicBezTo>
                    <a:cubicBezTo>
                      <a:pt x="1855" y="1490"/>
                      <a:pt x="1490" y="1870"/>
                      <a:pt x="1031" y="1870"/>
                    </a:cubicBezTo>
                    <a:cubicBezTo>
                      <a:pt x="571" y="1870"/>
                      <a:pt x="191" y="1490"/>
                      <a:pt x="191" y="1030"/>
                    </a:cubicBezTo>
                    <a:cubicBezTo>
                      <a:pt x="191" y="587"/>
                      <a:pt x="571" y="206"/>
                      <a:pt x="1031" y="206"/>
                    </a:cubicBezTo>
                    <a:close/>
                    <a:moveTo>
                      <a:pt x="1031" y="1"/>
                    </a:moveTo>
                    <a:cubicBezTo>
                      <a:pt x="460" y="1"/>
                      <a:pt x="1" y="476"/>
                      <a:pt x="1" y="1030"/>
                    </a:cubicBezTo>
                    <a:cubicBezTo>
                      <a:pt x="1" y="1616"/>
                      <a:pt x="476" y="2060"/>
                      <a:pt x="1031" y="2060"/>
                    </a:cubicBezTo>
                    <a:cubicBezTo>
                      <a:pt x="1585" y="2060"/>
                      <a:pt x="2060" y="1585"/>
                      <a:pt x="2060" y="1030"/>
                    </a:cubicBezTo>
                    <a:cubicBezTo>
                      <a:pt x="2060" y="460"/>
                      <a:pt x="1585" y="1"/>
                      <a:pt x="10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" name="Google Shape;1360;p25"/>
              <p:cNvSpPr/>
              <p:nvPr/>
            </p:nvSpPr>
            <p:spPr>
              <a:xfrm>
                <a:off x="3826225" y="3771400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0" y="207"/>
                    </a:moveTo>
                    <a:cubicBezTo>
                      <a:pt x="1490" y="207"/>
                      <a:pt x="1870" y="587"/>
                      <a:pt x="1870" y="1031"/>
                    </a:cubicBezTo>
                    <a:cubicBezTo>
                      <a:pt x="1870" y="1490"/>
                      <a:pt x="1490" y="1870"/>
                      <a:pt x="1030" y="1870"/>
                    </a:cubicBezTo>
                    <a:cubicBezTo>
                      <a:pt x="587" y="1870"/>
                      <a:pt x="207" y="1490"/>
                      <a:pt x="207" y="1031"/>
                    </a:cubicBezTo>
                    <a:cubicBezTo>
                      <a:pt x="207" y="587"/>
                      <a:pt x="587" y="207"/>
                      <a:pt x="1030" y="207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17"/>
                      <a:pt x="476" y="2060"/>
                      <a:pt x="1030" y="2060"/>
                    </a:cubicBezTo>
                    <a:cubicBezTo>
                      <a:pt x="1585" y="2060"/>
                      <a:pt x="2060" y="1585"/>
                      <a:pt x="2060" y="1031"/>
                    </a:cubicBezTo>
                    <a:cubicBezTo>
                      <a:pt x="2060" y="460"/>
                      <a:pt x="1585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" name="Google Shape;1361;p25"/>
              <p:cNvSpPr/>
              <p:nvPr/>
            </p:nvSpPr>
            <p:spPr>
              <a:xfrm>
                <a:off x="3360850" y="3410200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30" y="190"/>
                    </a:moveTo>
                    <a:cubicBezTo>
                      <a:pt x="1490" y="190"/>
                      <a:pt x="1870" y="571"/>
                      <a:pt x="1870" y="1030"/>
                    </a:cubicBezTo>
                    <a:cubicBezTo>
                      <a:pt x="1870" y="1490"/>
                      <a:pt x="1490" y="1854"/>
                      <a:pt x="1030" y="1854"/>
                    </a:cubicBezTo>
                    <a:cubicBezTo>
                      <a:pt x="587" y="1854"/>
                      <a:pt x="207" y="1490"/>
                      <a:pt x="207" y="1030"/>
                    </a:cubicBezTo>
                    <a:cubicBezTo>
                      <a:pt x="207" y="571"/>
                      <a:pt x="587" y="190"/>
                      <a:pt x="1030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1" y="444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585" y="2060"/>
                      <a:pt x="2060" y="1600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" name="Google Shape;1362;p25"/>
              <p:cNvSpPr/>
              <p:nvPr/>
            </p:nvSpPr>
            <p:spPr>
              <a:xfrm>
                <a:off x="2442775" y="335317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30" y="206"/>
                    </a:moveTo>
                    <a:cubicBezTo>
                      <a:pt x="1474" y="206"/>
                      <a:pt x="1854" y="570"/>
                      <a:pt x="1854" y="1030"/>
                    </a:cubicBezTo>
                    <a:cubicBezTo>
                      <a:pt x="1854" y="1489"/>
                      <a:pt x="1474" y="1869"/>
                      <a:pt x="1030" y="1869"/>
                    </a:cubicBezTo>
                    <a:cubicBezTo>
                      <a:pt x="571" y="1869"/>
                      <a:pt x="191" y="1489"/>
                      <a:pt x="191" y="1030"/>
                    </a:cubicBezTo>
                    <a:cubicBezTo>
                      <a:pt x="191" y="570"/>
                      <a:pt x="571" y="206"/>
                      <a:pt x="1030" y="206"/>
                    </a:cubicBezTo>
                    <a:close/>
                    <a:moveTo>
                      <a:pt x="1030" y="0"/>
                    </a:moveTo>
                    <a:cubicBezTo>
                      <a:pt x="444" y="0"/>
                      <a:pt x="0" y="475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585" y="2060"/>
                      <a:pt x="2028" y="1600"/>
                      <a:pt x="2060" y="1030"/>
                    </a:cubicBezTo>
                    <a:cubicBezTo>
                      <a:pt x="2060" y="459"/>
                      <a:pt x="1601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3" name="Google Shape;1363;p25"/>
              <p:cNvSpPr/>
              <p:nvPr/>
            </p:nvSpPr>
            <p:spPr>
              <a:xfrm>
                <a:off x="2569525" y="3318300"/>
                <a:ext cx="51500" cy="519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77" extrusionOk="0">
                    <a:moveTo>
                      <a:pt x="1030" y="223"/>
                    </a:moveTo>
                    <a:cubicBezTo>
                      <a:pt x="1473" y="223"/>
                      <a:pt x="1854" y="603"/>
                      <a:pt x="1854" y="1062"/>
                    </a:cubicBezTo>
                    <a:cubicBezTo>
                      <a:pt x="1854" y="1522"/>
                      <a:pt x="1473" y="1886"/>
                      <a:pt x="1030" y="1886"/>
                    </a:cubicBezTo>
                    <a:cubicBezTo>
                      <a:pt x="570" y="1886"/>
                      <a:pt x="190" y="1506"/>
                      <a:pt x="190" y="1062"/>
                    </a:cubicBezTo>
                    <a:cubicBezTo>
                      <a:pt x="190" y="603"/>
                      <a:pt x="570" y="223"/>
                      <a:pt x="1030" y="223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60"/>
                      <a:pt x="0" y="1046"/>
                    </a:cubicBezTo>
                    <a:cubicBezTo>
                      <a:pt x="0" y="1617"/>
                      <a:pt x="475" y="2076"/>
                      <a:pt x="1030" y="2076"/>
                    </a:cubicBezTo>
                    <a:cubicBezTo>
                      <a:pt x="1600" y="2076"/>
                      <a:pt x="2060" y="1617"/>
                      <a:pt x="2060" y="1046"/>
                    </a:cubicBezTo>
                    <a:cubicBezTo>
                      <a:pt x="2060" y="460"/>
                      <a:pt x="1600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4" name="Google Shape;1364;p25"/>
              <p:cNvSpPr/>
              <p:nvPr/>
            </p:nvSpPr>
            <p:spPr>
              <a:xfrm>
                <a:off x="2634875" y="3515950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30" y="222"/>
                    </a:moveTo>
                    <a:cubicBezTo>
                      <a:pt x="1473" y="222"/>
                      <a:pt x="1854" y="586"/>
                      <a:pt x="1854" y="1062"/>
                    </a:cubicBezTo>
                    <a:cubicBezTo>
                      <a:pt x="1854" y="1505"/>
                      <a:pt x="1473" y="1886"/>
                      <a:pt x="1030" y="1886"/>
                    </a:cubicBezTo>
                    <a:cubicBezTo>
                      <a:pt x="570" y="1886"/>
                      <a:pt x="190" y="1505"/>
                      <a:pt x="190" y="1062"/>
                    </a:cubicBezTo>
                    <a:cubicBezTo>
                      <a:pt x="190" y="602"/>
                      <a:pt x="570" y="222"/>
                      <a:pt x="1030" y="222"/>
                    </a:cubicBezTo>
                    <a:close/>
                    <a:moveTo>
                      <a:pt x="1030" y="0"/>
                    </a:moveTo>
                    <a:cubicBezTo>
                      <a:pt x="444" y="0"/>
                      <a:pt x="0" y="476"/>
                      <a:pt x="0" y="1030"/>
                    </a:cubicBezTo>
                    <a:cubicBezTo>
                      <a:pt x="0" y="1616"/>
                      <a:pt x="475" y="2060"/>
                      <a:pt x="1030" y="2060"/>
                    </a:cubicBezTo>
                    <a:cubicBezTo>
                      <a:pt x="1600" y="2060"/>
                      <a:pt x="2060" y="1616"/>
                      <a:pt x="2044" y="1030"/>
                    </a:cubicBezTo>
                    <a:cubicBezTo>
                      <a:pt x="2044" y="460"/>
                      <a:pt x="1584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1365" name="Google Shape;1365;p25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598975" y="77657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6" name="Google Shape;1366;p25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-367450" y="910400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67" name="Google Shape;1367;p25"/>
          <p:cNvGrpSpPr/>
          <p:nvPr/>
        </p:nvGrpSpPr>
        <p:grpSpPr>
          <a:xfrm>
            <a:off x="9803833" y="4936746"/>
            <a:ext cx="5321616" cy="2371821"/>
            <a:chOff x="7352875" y="3702559"/>
            <a:chExt cx="3991212" cy="1778866"/>
          </a:xfrm>
        </p:grpSpPr>
        <p:grpSp>
          <p:nvGrpSpPr>
            <p:cNvPr id="1368" name="Google Shape;1368;p25"/>
            <p:cNvGrpSpPr/>
            <p:nvPr/>
          </p:nvGrpSpPr>
          <p:grpSpPr>
            <a:xfrm>
              <a:off x="7802532" y="3702559"/>
              <a:ext cx="3541556" cy="1323917"/>
              <a:chOff x="2133050" y="2071900"/>
              <a:chExt cx="2132825" cy="797300"/>
            </a:xfrm>
          </p:grpSpPr>
          <p:sp>
            <p:nvSpPr>
              <p:cNvPr id="1369" name="Google Shape;1369;p25"/>
              <p:cNvSpPr/>
              <p:nvPr/>
            </p:nvSpPr>
            <p:spPr>
              <a:xfrm>
                <a:off x="2270875" y="2219625"/>
                <a:ext cx="747000" cy="267375"/>
              </a:xfrm>
              <a:custGeom>
                <a:avLst/>
                <a:gdLst/>
                <a:ahLst/>
                <a:cxnLst/>
                <a:rect l="l" t="t" r="r" b="b"/>
                <a:pathLst>
                  <a:path w="29880" h="10695" extrusionOk="0">
                    <a:moveTo>
                      <a:pt x="20359" y="1"/>
                    </a:moveTo>
                    <a:lnTo>
                      <a:pt x="17111" y="3359"/>
                    </a:lnTo>
                    <a:lnTo>
                      <a:pt x="5799" y="3359"/>
                    </a:lnTo>
                    <a:lnTo>
                      <a:pt x="1" y="9126"/>
                    </a:lnTo>
                    <a:lnTo>
                      <a:pt x="1" y="10694"/>
                    </a:lnTo>
                    <a:lnTo>
                      <a:pt x="191" y="10694"/>
                    </a:lnTo>
                    <a:lnTo>
                      <a:pt x="191" y="9205"/>
                    </a:lnTo>
                    <a:lnTo>
                      <a:pt x="5878" y="3565"/>
                    </a:lnTo>
                    <a:lnTo>
                      <a:pt x="17190" y="3565"/>
                    </a:lnTo>
                    <a:lnTo>
                      <a:pt x="20438" y="191"/>
                    </a:lnTo>
                    <a:lnTo>
                      <a:pt x="29405" y="191"/>
                    </a:lnTo>
                    <a:lnTo>
                      <a:pt x="29737" y="507"/>
                    </a:lnTo>
                    <a:lnTo>
                      <a:pt x="29880" y="365"/>
                    </a:lnTo>
                    <a:lnTo>
                      <a:pt x="29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0" name="Google Shape;1370;p25"/>
              <p:cNvSpPr/>
              <p:nvPr/>
            </p:nvSpPr>
            <p:spPr>
              <a:xfrm>
                <a:off x="2182175" y="2199825"/>
                <a:ext cx="1311375" cy="282025"/>
              </a:xfrm>
              <a:custGeom>
                <a:avLst/>
                <a:gdLst/>
                <a:ahLst/>
                <a:cxnLst/>
                <a:rect l="l" t="t" r="r" b="b"/>
                <a:pathLst>
                  <a:path w="52455" h="11281" extrusionOk="0">
                    <a:moveTo>
                      <a:pt x="23907" y="0"/>
                    </a:moveTo>
                    <a:lnTo>
                      <a:pt x="20659" y="3359"/>
                    </a:lnTo>
                    <a:lnTo>
                      <a:pt x="9347" y="3359"/>
                    </a:lnTo>
                    <a:lnTo>
                      <a:pt x="1505" y="11090"/>
                    </a:lnTo>
                    <a:lnTo>
                      <a:pt x="0" y="11090"/>
                    </a:lnTo>
                    <a:lnTo>
                      <a:pt x="0" y="11280"/>
                    </a:lnTo>
                    <a:lnTo>
                      <a:pt x="1584" y="11280"/>
                    </a:lnTo>
                    <a:lnTo>
                      <a:pt x="9426" y="3565"/>
                    </a:lnTo>
                    <a:lnTo>
                      <a:pt x="20738" y="3565"/>
                    </a:lnTo>
                    <a:lnTo>
                      <a:pt x="23986" y="190"/>
                    </a:lnTo>
                    <a:lnTo>
                      <a:pt x="52455" y="190"/>
                    </a:lnTo>
                    <a:lnTo>
                      <a:pt x="524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1" name="Google Shape;1371;p25"/>
              <p:cNvSpPr/>
              <p:nvPr/>
            </p:nvSpPr>
            <p:spPr>
              <a:xfrm>
                <a:off x="3182625" y="2105550"/>
                <a:ext cx="901850" cy="61825"/>
              </a:xfrm>
              <a:custGeom>
                <a:avLst/>
                <a:gdLst/>
                <a:ahLst/>
                <a:cxnLst/>
                <a:rect l="l" t="t" r="r" b="b"/>
                <a:pathLst>
                  <a:path w="36074" h="2473" extrusionOk="0">
                    <a:moveTo>
                      <a:pt x="33254" y="1"/>
                    </a:moveTo>
                    <a:lnTo>
                      <a:pt x="33254" y="207"/>
                    </a:lnTo>
                    <a:lnTo>
                      <a:pt x="34094" y="207"/>
                    </a:lnTo>
                    <a:lnTo>
                      <a:pt x="35646" y="2187"/>
                    </a:lnTo>
                    <a:lnTo>
                      <a:pt x="31559" y="2187"/>
                    </a:lnTo>
                    <a:lnTo>
                      <a:pt x="29658" y="207"/>
                    </a:lnTo>
                    <a:lnTo>
                      <a:pt x="27709" y="207"/>
                    </a:lnTo>
                    <a:lnTo>
                      <a:pt x="26014" y="1981"/>
                    </a:lnTo>
                    <a:lnTo>
                      <a:pt x="15986" y="1981"/>
                    </a:lnTo>
                    <a:lnTo>
                      <a:pt x="14417" y="207"/>
                    </a:lnTo>
                    <a:lnTo>
                      <a:pt x="1901" y="207"/>
                    </a:lnTo>
                    <a:lnTo>
                      <a:pt x="0" y="2361"/>
                    </a:lnTo>
                    <a:lnTo>
                      <a:pt x="159" y="2472"/>
                    </a:lnTo>
                    <a:lnTo>
                      <a:pt x="2012" y="397"/>
                    </a:lnTo>
                    <a:lnTo>
                      <a:pt x="14338" y="397"/>
                    </a:lnTo>
                    <a:lnTo>
                      <a:pt x="15906" y="2187"/>
                    </a:lnTo>
                    <a:lnTo>
                      <a:pt x="26093" y="2187"/>
                    </a:lnTo>
                    <a:lnTo>
                      <a:pt x="27788" y="397"/>
                    </a:lnTo>
                    <a:lnTo>
                      <a:pt x="29578" y="397"/>
                    </a:lnTo>
                    <a:lnTo>
                      <a:pt x="31480" y="2377"/>
                    </a:lnTo>
                    <a:lnTo>
                      <a:pt x="36074" y="2377"/>
                    </a:lnTo>
                    <a:lnTo>
                      <a:pt x="34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2" name="Google Shape;1372;p25"/>
              <p:cNvSpPr/>
              <p:nvPr/>
            </p:nvSpPr>
            <p:spPr>
              <a:xfrm>
                <a:off x="3306975" y="2135275"/>
                <a:ext cx="93435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37374" h="3169" extrusionOk="0">
                    <a:moveTo>
                      <a:pt x="96" y="0"/>
                    </a:moveTo>
                    <a:lnTo>
                      <a:pt x="96" y="206"/>
                    </a:lnTo>
                    <a:lnTo>
                      <a:pt x="8730" y="206"/>
                    </a:lnTo>
                    <a:lnTo>
                      <a:pt x="10932" y="2376"/>
                    </a:lnTo>
                    <a:lnTo>
                      <a:pt x="37168" y="2376"/>
                    </a:lnTo>
                    <a:lnTo>
                      <a:pt x="37168" y="2978"/>
                    </a:lnTo>
                    <a:lnTo>
                      <a:pt x="11012" y="2978"/>
                    </a:lnTo>
                    <a:lnTo>
                      <a:pt x="8809" y="792"/>
                    </a:lnTo>
                    <a:lnTo>
                      <a:pt x="1" y="792"/>
                    </a:lnTo>
                    <a:lnTo>
                      <a:pt x="1" y="998"/>
                    </a:lnTo>
                    <a:lnTo>
                      <a:pt x="8730" y="998"/>
                    </a:lnTo>
                    <a:lnTo>
                      <a:pt x="10932" y="3169"/>
                    </a:lnTo>
                    <a:lnTo>
                      <a:pt x="37374" y="3169"/>
                    </a:lnTo>
                    <a:lnTo>
                      <a:pt x="37374" y="2186"/>
                    </a:lnTo>
                    <a:lnTo>
                      <a:pt x="11012" y="2186"/>
                    </a:lnTo>
                    <a:lnTo>
                      <a:pt x="88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" name="Google Shape;1373;p25"/>
              <p:cNvSpPr/>
              <p:nvPr/>
            </p:nvSpPr>
            <p:spPr>
              <a:xfrm>
                <a:off x="2627350" y="2303600"/>
                <a:ext cx="1638525" cy="516475"/>
              </a:xfrm>
              <a:custGeom>
                <a:avLst/>
                <a:gdLst/>
                <a:ahLst/>
                <a:cxnLst/>
                <a:rect l="l" t="t" r="r" b="b"/>
                <a:pathLst>
                  <a:path w="65541" h="20659" extrusionOk="0">
                    <a:moveTo>
                      <a:pt x="40747" y="0"/>
                    </a:moveTo>
                    <a:lnTo>
                      <a:pt x="34743" y="5941"/>
                    </a:lnTo>
                    <a:lnTo>
                      <a:pt x="31923" y="5941"/>
                    </a:lnTo>
                    <a:lnTo>
                      <a:pt x="29420" y="3375"/>
                    </a:lnTo>
                    <a:lnTo>
                      <a:pt x="21293" y="3375"/>
                    </a:lnTo>
                    <a:lnTo>
                      <a:pt x="13926" y="10694"/>
                    </a:lnTo>
                    <a:lnTo>
                      <a:pt x="8016" y="10694"/>
                    </a:lnTo>
                    <a:lnTo>
                      <a:pt x="6844" y="11882"/>
                    </a:lnTo>
                    <a:lnTo>
                      <a:pt x="3660" y="11882"/>
                    </a:lnTo>
                    <a:lnTo>
                      <a:pt x="2377" y="13245"/>
                    </a:lnTo>
                    <a:lnTo>
                      <a:pt x="2377" y="17189"/>
                    </a:lnTo>
                    <a:lnTo>
                      <a:pt x="0" y="19645"/>
                    </a:lnTo>
                    <a:lnTo>
                      <a:pt x="0" y="20659"/>
                    </a:lnTo>
                    <a:lnTo>
                      <a:pt x="190" y="20659"/>
                    </a:lnTo>
                    <a:lnTo>
                      <a:pt x="190" y="19724"/>
                    </a:lnTo>
                    <a:lnTo>
                      <a:pt x="2567" y="17269"/>
                    </a:lnTo>
                    <a:lnTo>
                      <a:pt x="2567" y="13324"/>
                    </a:lnTo>
                    <a:lnTo>
                      <a:pt x="3739" y="12088"/>
                    </a:lnTo>
                    <a:lnTo>
                      <a:pt x="6923" y="12088"/>
                    </a:lnTo>
                    <a:lnTo>
                      <a:pt x="8096" y="10900"/>
                    </a:lnTo>
                    <a:lnTo>
                      <a:pt x="14005" y="10900"/>
                    </a:lnTo>
                    <a:lnTo>
                      <a:pt x="21372" y="3565"/>
                    </a:lnTo>
                    <a:lnTo>
                      <a:pt x="29341" y="3565"/>
                    </a:lnTo>
                    <a:lnTo>
                      <a:pt x="31844" y="6147"/>
                    </a:lnTo>
                    <a:lnTo>
                      <a:pt x="34838" y="6147"/>
                    </a:lnTo>
                    <a:lnTo>
                      <a:pt x="40826" y="206"/>
                    </a:lnTo>
                    <a:lnTo>
                      <a:pt x="55354" y="206"/>
                    </a:lnTo>
                    <a:lnTo>
                      <a:pt x="57144" y="1980"/>
                    </a:lnTo>
                    <a:lnTo>
                      <a:pt x="65541" y="1980"/>
                    </a:lnTo>
                    <a:lnTo>
                      <a:pt x="65541" y="1790"/>
                    </a:lnTo>
                    <a:lnTo>
                      <a:pt x="57223" y="1790"/>
                    </a:lnTo>
                    <a:lnTo>
                      <a:pt x="554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" name="Google Shape;1374;p25"/>
              <p:cNvSpPr/>
              <p:nvPr/>
            </p:nvSpPr>
            <p:spPr>
              <a:xfrm>
                <a:off x="2216225" y="2328550"/>
                <a:ext cx="1225450" cy="460250"/>
              </a:xfrm>
              <a:custGeom>
                <a:avLst/>
                <a:gdLst/>
                <a:ahLst/>
                <a:cxnLst/>
                <a:rect l="l" t="t" r="r" b="b"/>
                <a:pathLst>
                  <a:path w="49018" h="18410" extrusionOk="0">
                    <a:moveTo>
                      <a:pt x="37928" y="0"/>
                    </a:moveTo>
                    <a:lnTo>
                      <a:pt x="31242" y="6923"/>
                    </a:lnTo>
                    <a:lnTo>
                      <a:pt x="13039" y="6923"/>
                    </a:lnTo>
                    <a:lnTo>
                      <a:pt x="9950" y="10076"/>
                    </a:lnTo>
                    <a:lnTo>
                      <a:pt x="9902" y="10092"/>
                    </a:lnTo>
                    <a:lnTo>
                      <a:pt x="9902" y="12357"/>
                    </a:lnTo>
                    <a:lnTo>
                      <a:pt x="7130" y="15162"/>
                    </a:lnTo>
                    <a:lnTo>
                      <a:pt x="7130" y="17110"/>
                    </a:lnTo>
                    <a:lnTo>
                      <a:pt x="5878" y="18219"/>
                    </a:lnTo>
                    <a:lnTo>
                      <a:pt x="2488" y="18219"/>
                    </a:lnTo>
                    <a:lnTo>
                      <a:pt x="1189" y="17031"/>
                    </a:lnTo>
                    <a:lnTo>
                      <a:pt x="1" y="17031"/>
                    </a:lnTo>
                    <a:lnTo>
                      <a:pt x="1" y="17221"/>
                    </a:lnTo>
                    <a:lnTo>
                      <a:pt x="1141" y="17221"/>
                    </a:lnTo>
                    <a:lnTo>
                      <a:pt x="2409" y="18409"/>
                    </a:lnTo>
                    <a:lnTo>
                      <a:pt x="5942" y="18409"/>
                    </a:lnTo>
                    <a:lnTo>
                      <a:pt x="7336" y="17189"/>
                    </a:lnTo>
                    <a:lnTo>
                      <a:pt x="7336" y="15241"/>
                    </a:lnTo>
                    <a:lnTo>
                      <a:pt x="10108" y="12437"/>
                    </a:lnTo>
                    <a:lnTo>
                      <a:pt x="10108" y="10171"/>
                    </a:lnTo>
                    <a:lnTo>
                      <a:pt x="13118" y="7129"/>
                    </a:lnTo>
                    <a:lnTo>
                      <a:pt x="31321" y="7129"/>
                    </a:lnTo>
                    <a:lnTo>
                      <a:pt x="38007" y="190"/>
                    </a:lnTo>
                    <a:lnTo>
                      <a:pt x="45912" y="190"/>
                    </a:lnTo>
                    <a:lnTo>
                      <a:pt x="48780" y="2963"/>
                    </a:lnTo>
                    <a:lnTo>
                      <a:pt x="48796" y="3834"/>
                    </a:lnTo>
                    <a:lnTo>
                      <a:pt x="45992" y="982"/>
                    </a:lnTo>
                    <a:lnTo>
                      <a:pt x="37928" y="982"/>
                    </a:lnTo>
                    <a:lnTo>
                      <a:pt x="31242" y="7716"/>
                    </a:lnTo>
                    <a:lnTo>
                      <a:pt x="13372" y="7716"/>
                    </a:lnTo>
                    <a:lnTo>
                      <a:pt x="12279" y="8872"/>
                    </a:lnTo>
                    <a:lnTo>
                      <a:pt x="12279" y="10884"/>
                    </a:lnTo>
                    <a:lnTo>
                      <a:pt x="12484" y="10884"/>
                    </a:lnTo>
                    <a:lnTo>
                      <a:pt x="12484" y="8951"/>
                    </a:lnTo>
                    <a:lnTo>
                      <a:pt x="13451" y="7922"/>
                    </a:lnTo>
                    <a:lnTo>
                      <a:pt x="31321" y="7922"/>
                    </a:lnTo>
                    <a:lnTo>
                      <a:pt x="38007" y="1188"/>
                    </a:lnTo>
                    <a:lnTo>
                      <a:pt x="45912" y="1188"/>
                    </a:lnTo>
                    <a:lnTo>
                      <a:pt x="49017" y="4357"/>
                    </a:lnTo>
                    <a:lnTo>
                      <a:pt x="48986" y="2884"/>
                    </a:lnTo>
                    <a:lnTo>
                      <a:pt x="459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5" name="Google Shape;1375;p25"/>
              <p:cNvSpPr/>
              <p:nvPr/>
            </p:nvSpPr>
            <p:spPr>
              <a:xfrm>
                <a:off x="2338600" y="2308750"/>
                <a:ext cx="1145850" cy="383400"/>
              </a:xfrm>
              <a:custGeom>
                <a:avLst/>
                <a:gdLst/>
                <a:ahLst/>
                <a:cxnLst/>
                <a:rect l="l" t="t" r="r" b="b"/>
                <a:pathLst>
                  <a:path w="45834" h="15336" extrusionOk="0">
                    <a:moveTo>
                      <a:pt x="32763" y="0"/>
                    </a:moveTo>
                    <a:lnTo>
                      <a:pt x="25919" y="6923"/>
                    </a:lnTo>
                    <a:lnTo>
                      <a:pt x="10457" y="6923"/>
                    </a:lnTo>
                    <a:lnTo>
                      <a:pt x="8096" y="4547"/>
                    </a:lnTo>
                    <a:lnTo>
                      <a:pt x="4215" y="4547"/>
                    </a:lnTo>
                    <a:lnTo>
                      <a:pt x="3233" y="5513"/>
                    </a:lnTo>
                    <a:lnTo>
                      <a:pt x="3233" y="12009"/>
                    </a:lnTo>
                    <a:lnTo>
                      <a:pt x="1" y="15209"/>
                    </a:lnTo>
                    <a:lnTo>
                      <a:pt x="143" y="15336"/>
                    </a:lnTo>
                    <a:lnTo>
                      <a:pt x="3423" y="12088"/>
                    </a:lnTo>
                    <a:lnTo>
                      <a:pt x="3423" y="5593"/>
                    </a:lnTo>
                    <a:lnTo>
                      <a:pt x="4294" y="4753"/>
                    </a:lnTo>
                    <a:lnTo>
                      <a:pt x="8017" y="4753"/>
                    </a:lnTo>
                    <a:lnTo>
                      <a:pt x="10378" y="7129"/>
                    </a:lnTo>
                    <a:lnTo>
                      <a:pt x="25999" y="7129"/>
                    </a:lnTo>
                    <a:lnTo>
                      <a:pt x="32843" y="190"/>
                    </a:lnTo>
                    <a:lnTo>
                      <a:pt x="43916" y="190"/>
                    </a:lnTo>
                    <a:lnTo>
                      <a:pt x="45691" y="1933"/>
                    </a:lnTo>
                    <a:lnTo>
                      <a:pt x="45833" y="1774"/>
                    </a:lnTo>
                    <a:lnTo>
                      <a:pt x="44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6" name="Google Shape;1376;p25"/>
              <p:cNvSpPr/>
              <p:nvPr/>
            </p:nvSpPr>
            <p:spPr>
              <a:xfrm>
                <a:off x="2270875" y="2288925"/>
                <a:ext cx="1995000" cy="386200"/>
              </a:xfrm>
              <a:custGeom>
                <a:avLst/>
                <a:gdLst/>
                <a:ahLst/>
                <a:cxnLst/>
                <a:rect l="l" t="t" r="r" b="b"/>
                <a:pathLst>
                  <a:path w="79800" h="15448" extrusionOk="0">
                    <a:moveTo>
                      <a:pt x="34886" y="1"/>
                    </a:moveTo>
                    <a:lnTo>
                      <a:pt x="28074" y="6734"/>
                    </a:lnTo>
                    <a:lnTo>
                      <a:pt x="13720" y="6734"/>
                    </a:lnTo>
                    <a:lnTo>
                      <a:pt x="11360" y="4358"/>
                    </a:lnTo>
                    <a:lnTo>
                      <a:pt x="6084" y="4358"/>
                    </a:lnTo>
                    <a:lnTo>
                      <a:pt x="5150" y="5482"/>
                    </a:lnTo>
                    <a:lnTo>
                      <a:pt x="5150" y="11978"/>
                    </a:lnTo>
                    <a:lnTo>
                      <a:pt x="1918" y="15242"/>
                    </a:lnTo>
                    <a:lnTo>
                      <a:pt x="1" y="15242"/>
                    </a:lnTo>
                    <a:lnTo>
                      <a:pt x="1" y="15447"/>
                    </a:lnTo>
                    <a:lnTo>
                      <a:pt x="1997" y="15447"/>
                    </a:lnTo>
                    <a:lnTo>
                      <a:pt x="5340" y="12057"/>
                    </a:lnTo>
                    <a:lnTo>
                      <a:pt x="5340" y="5546"/>
                    </a:lnTo>
                    <a:lnTo>
                      <a:pt x="6179" y="4548"/>
                    </a:lnTo>
                    <a:lnTo>
                      <a:pt x="11281" y="4548"/>
                    </a:lnTo>
                    <a:lnTo>
                      <a:pt x="13641" y="6924"/>
                    </a:lnTo>
                    <a:lnTo>
                      <a:pt x="28153" y="6924"/>
                    </a:lnTo>
                    <a:lnTo>
                      <a:pt x="34997" y="191"/>
                    </a:lnTo>
                    <a:lnTo>
                      <a:pt x="79800" y="191"/>
                    </a:lnTo>
                    <a:lnTo>
                      <a:pt x="798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" name="Google Shape;1377;p25"/>
              <p:cNvSpPr/>
              <p:nvPr/>
            </p:nvSpPr>
            <p:spPr>
              <a:xfrm>
                <a:off x="2607925" y="2239425"/>
                <a:ext cx="850775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34031" h="7526" extrusionOk="0">
                    <a:moveTo>
                      <a:pt x="20580" y="1"/>
                    </a:moveTo>
                    <a:lnTo>
                      <a:pt x="14592" y="5736"/>
                    </a:lnTo>
                    <a:lnTo>
                      <a:pt x="11978" y="5736"/>
                    </a:lnTo>
                    <a:lnTo>
                      <a:pt x="11075" y="4944"/>
                    </a:lnTo>
                    <a:lnTo>
                      <a:pt x="9665" y="4944"/>
                    </a:lnTo>
                    <a:lnTo>
                      <a:pt x="7653" y="6924"/>
                    </a:lnTo>
                    <a:lnTo>
                      <a:pt x="1363" y="6924"/>
                    </a:lnTo>
                    <a:lnTo>
                      <a:pt x="460" y="5942"/>
                    </a:lnTo>
                    <a:lnTo>
                      <a:pt x="5562" y="5942"/>
                    </a:lnTo>
                    <a:lnTo>
                      <a:pt x="7193" y="4310"/>
                    </a:lnTo>
                    <a:lnTo>
                      <a:pt x="7051" y="4167"/>
                    </a:lnTo>
                    <a:lnTo>
                      <a:pt x="5467" y="5736"/>
                    </a:lnTo>
                    <a:lnTo>
                      <a:pt x="1" y="5736"/>
                    </a:lnTo>
                    <a:lnTo>
                      <a:pt x="1268" y="7130"/>
                    </a:lnTo>
                    <a:lnTo>
                      <a:pt x="7732" y="7130"/>
                    </a:lnTo>
                    <a:lnTo>
                      <a:pt x="9744" y="5149"/>
                    </a:lnTo>
                    <a:lnTo>
                      <a:pt x="11011" y="5149"/>
                    </a:lnTo>
                    <a:lnTo>
                      <a:pt x="11899" y="5942"/>
                    </a:lnTo>
                    <a:lnTo>
                      <a:pt x="14671" y="5942"/>
                    </a:lnTo>
                    <a:lnTo>
                      <a:pt x="20660" y="191"/>
                    </a:lnTo>
                    <a:lnTo>
                      <a:pt x="25476" y="191"/>
                    </a:lnTo>
                    <a:lnTo>
                      <a:pt x="32969" y="207"/>
                    </a:lnTo>
                    <a:lnTo>
                      <a:pt x="33540" y="793"/>
                    </a:lnTo>
                    <a:lnTo>
                      <a:pt x="21135" y="793"/>
                    </a:lnTo>
                    <a:lnTo>
                      <a:pt x="14544" y="7320"/>
                    </a:lnTo>
                    <a:lnTo>
                      <a:pt x="10473" y="7320"/>
                    </a:lnTo>
                    <a:lnTo>
                      <a:pt x="10473" y="7526"/>
                    </a:lnTo>
                    <a:lnTo>
                      <a:pt x="14624" y="7526"/>
                    </a:lnTo>
                    <a:lnTo>
                      <a:pt x="21214" y="983"/>
                    </a:lnTo>
                    <a:lnTo>
                      <a:pt x="34031" y="983"/>
                    </a:lnTo>
                    <a:lnTo>
                      <a:pt x="33048" y="16"/>
                    </a:lnTo>
                    <a:lnTo>
                      <a:pt x="254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" name="Google Shape;1378;p25"/>
              <p:cNvSpPr/>
              <p:nvPr/>
            </p:nvSpPr>
            <p:spPr>
              <a:xfrm>
                <a:off x="2686750" y="2749175"/>
                <a:ext cx="134675" cy="49125"/>
              </a:xfrm>
              <a:custGeom>
                <a:avLst/>
                <a:gdLst/>
                <a:ahLst/>
                <a:cxnLst/>
                <a:rect l="l" t="t" r="r" b="b"/>
                <a:pathLst>
                  <a:path w="5387" h="1965" extrusionOk="0">
                    <a:moveTo>
                      <a:pt x="1601" y="0"/>
                    </a:moveTo>
                    <a:lnTo>
                      <a:pt x="1" y="1648"/>
                    </a:lnTo>
                    <a:lnTo>
                      <a:pt x="143" y="1790"/>
                    </a:lnTo>
                    <a:lnTo>
                      <a:pt x="1680" y="206"/>
                    </a:lnTo>
                    <a:lnTo>
                      <a:pt x="3470" y="206"/>
                    </a:lnTo>
                    <a:lnTo>
                      <a:pt x="5229" y="1965"/>
                    </a:lnTo>
                    <a:lnTo>
                      <a:pt x="5387" y="1822"/>
                    </a:lnTo>
                    <a:lnTo>
                      <a:pt x="35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" name="Google Shape;1379;p25"/>
              <p:cNvSpPr/>
              <p:nvPr/>
            </p:nvSpPr>
            <p:spPr>
              <a:xfrm>
                <a:off x="3467400" y="2176450"/>
                <a:ext cx="463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35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35"/>
                    </a:cubicBezTo>
                    <a:cubicBezTo>
                      <a:pt x="1854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" name="Google Shape;1380;p25"/>
              <p:cNvSpPr/>
              <p:nvPr/>
            </p:nvSpPr>
            <p:spPr>
              <a:xfrm>
                <a:off x="2234450" y="2646575"/>
                <a:ext cx="46750" cy="467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71" extrusionOk="0">
                    <a:moveTo>
                      <a:pt x="935" y="1"/>
                    </a:moveTo>
                    <a:cubicBezTo>
                      <a:pt x="428" y="1"/>
                      <a:pt x="0" y="429"/>
                      <a:pt x="0" y="936"/>
                    </a:cubicBezTo>
                    <a:cubicBezTo>
                      <a:pt x="0" y="1442"/>
                      <a:pt x="428" y="1870"/>
                      <a:pt x="935" y="1870"/>
                    </a:cubicBezTo>
                    <a:cubicBezTo>
                      <a:pt x="1458" y="1870"/>
                      <a:pt x="1870" y="1442"/>
                      <a:pt x="1870" y="936"/>
                    </a:cubicBezTo>
                    <a:cubicBezTo>
                      <a:pt x="1870" y="429"/>
                      <a:pt x="1458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1" name="Google Shape;1381;p25"/>
              <p:cNvSpPr/>
              <p:nvPr/>
            </p:nvSpPr>
            <p:spPr>
              <a:xfrm>
                <a:off x="2175025" y="2735700"/>
                <a:ext cx="467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0" extrusionOk="0">
                    <a:moveTo>
                      <a:pt x="936" y="0"/>
                    </a:moveTo>
                    <a:cubicBezTo>
                      <a:pt x="429" y="0"/>
                      <a:pt x="1" y="428"/>
                      <a:pt x="1" y="935"/>
                    </a:cubicBezTo>
                    <a:cubicBezTo>
                      <a:pt x="1" y="1442"/>
                      <a:pt x="429" y="1870"/>
                      <a:pt x="936" y="1870"/>
                    </a:cubicBezTo>
                    <a:cubicBezTo>
                      <a:pt x="1458" y="1870"/>
                      <a:pt x="1870" y="1442"/>
                      <a:pt x="1870" y="935"/>
                    </a:cubicBezTo>
                    <a:cubicBezTo>
                      <a:pt x="1870" y="428"/>
                      <a:pt x="1458" y="0"/>
                      <a:pt x="9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2" name="Google Shape;1382;p25"/>
              <p:cNvSpPr/>
              <p:nvPr/>
            </p:nvSpPr>
            <p:spPr>
              <a:xfrm>
                <a:off x="2502175" y="2587175"/>
                <a:ext cx="463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70" extrusionOk="0">
                    <a:moveTo>
                      <a:pt x="920" y="0"/>
                    </a:moveTo>
                    <a:cubicBezTo>
                      <a:pt x="413" y="0"/>
                      <a:pt x="1" y="428"/>
                      <a:pt x="1" y="935"/>
                    </a:cubicBezTo>
                    <a:cubicBezTo>
                      <a:pt x="1" y="1442"/>
                      <a:pt x="413" y="1870"/>
                      <a:pt x="920" y="1870"/>
                    </a:cubicBezTo>
                    <a:cubicBezTo>
                      <a:pt x="1443" y="1870"/>
                      <a:pt x="1854" y="1442"/>
                      <a:pt x="1854" y="935"/>
                    </a:cubicBezTo>
                    <a:cubicBezTo>
                      <a:pt x="1854" y="428"/>
                      <a:pt x="1443" y="0"/>
                      <a:pt x="9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3" name="Google Shape;1383;p25"/>
              <p:cNvSpPr/>
              <p:nvPr/>
            </p:nvSpPr>
            <p:spPr>
              <a:xfrm>
                <a:off x="2774275" y="2309925"/>
                <a:ext cx="46775" cy="467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71" extrusionOk="0">
                    <a:moveTo>
                      <a:pt x="935" y="1"/>
                    </a:moveTo>
                    <a:cubicBezTo>
                      <a:pt x="413" y="1"/>
                      <a:pt x="1" y="428"/>
                      <a:pt x="1" y="935"/>
                    </a:cubicBezTo>
                    <a:cubicBezTo>
                      <a:pt x="1" y="1442"/>
                      <a:pt x="413" y="1870"/>
                      <a:pt x="935" y="1870"/>
                    </a:cubicBezTo>
                    <a:cubicBezTo>
                      <a:pt x="1442" y="1870"/>
                      <a:pt x="1870" y="1442"/>
                      <a:pt x="1870" y="935"/>
                    </a:cubicBezTo>
                    <a:cubicBezTo>
                      <a:pt x="1870" y="428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4" name="Google Shape;1384;p25"/>
              <p:cNvSpPr/>
              <p:nvPr/>
            </p:nvSpPr>
            <p:spPr>
              <a:xfrm>
                <a:off x="2803975" y="2780450"/>
                <a:ext cx="467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5" extrusionOk="0">
                    <a:moveTo>
                      <a:pt x="936" y="1"/>
                    </a:moveTo>
                    <a:cubicBezTo>
                      <a:pt x="413" y="1"/>
                      <a:pt x="1" y="413"/>
                      <a:pt x="1" y="935"/>
                    </a:cubicBezTo>
                    <a:cubicBezTo>
                      <a:pt x="1" y="1442"/>
                      <a:pt x="413" y="1854"/>
                      <a:pt x="936" y="1854"/>
                    </a:cubicBezTo>
                    <a:cubicBezTo>
                      <a:pt x="1443" y="1854"/>
                      <a:pt x="1870" y="1442"/>
                      <a:pt x="1870" y="935"/>
                    </a:cubicBezTo>
                    <a:cubicBezTo>
                      <a:pt x="1870" y="413"/>
                      <a:pt x="1443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5" name="Google Shape;1385;p25"/>
              <p:cNvSpPr/>
              <p:nvPr/>
            </p:nvSpPr>
            <p:spPr>
              <a:xfrm>
                <a:off x="3462250" y="2334875"/>
                <a:ext cx="467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5" extrusionOk="0">
                    <a:moveTo>
                      <a:pt x="935" y="1"/>
                    </a:moveTo>
                    <a:cubicBezTo>
                      <a:pt x="428" y="1"/>
                      <a:pt x="0" y="413"/>
                      <a:pt x="0" y="935"/>
                    </a:cubicBezTo>
                    <a:cubicBezTo>
                      <a:pt x="0" y="1442"/>
                      <a:pt x="428" y="1854"/>
                      <a:pt x="935" y="1854"/>
                    </a:cubicBezTo>
                    <a:cubicBezTo>
                      <a:pt x="1458" y="1854"/>
                      <a:pt x="1870" y="1442"/>
                      <a:pt x="1870" y="935"/>
                    </a:cubicBezTo>
                    <a:cubicBezTo>
                      <a:pt x="1870" y="413"/>
                      <a:pt x="1458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6" name="Google Shape;1386;p25"/>
              <p:cNvSpPr/>
              <p:nvPr/>
            </p:nvSpPr>
            <p:spPr>
              <a:xfrm>
                <a:off x="3165600" y="2141600"/>
                <a:ext cx="463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870" extrusionOk="0">
                    <a:moveTo>
                      <a:pt x="919" y="1"/>
                    </a:moveTo>
                    <a:cubicBezTo>
                      <a:pt x="412" y="1"/>
                      <a:pt x="0" y="428"/>
                      <a:pt x="0" y="935"/>
                    </a:cubicBezTo>
                    <a:cubicBezTo>
                      <a:pt x="0" y="1442"/>
                      <a:pt x="412" y="1870"/>
                      <a:pt x="919" y="1870"/>
                    </a:cubicBezTo>
                    <a:cubicBezTo>
                      <a:pt x="1442" y="1870"/>
                      <a:pt x="1854" y="1442"/>
                      <a:pt x="1854" y="935"/>
                    </a:cubicBezTo>
                    <a:cubicBezTo>
                      <a:pt x="1854" y="428"/>
                      <a:pt x="1442" y="1"/>
                      <a:pt x="9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7" name="Google Shape;1387;p25"/>
              <p:cNvSpPr/>
              <p:nvPr/>
            </p:nvSpPr>
            <p:spPr>
              <a:xfrm>
                <a:off x="2843600" y="2404200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12" y="0"/>
                      <a:pt x="0" y="412"/>
                      <a:pt x="0" y="935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35"/>
                    </a:cubicBezTo>
                    <a:cubicBezTo>
                      <a:pt x="1870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8" name="Google Shape;1388;p25"/>
              <p:cNvSpPr/>
              <p:nvPr/>
            </p:nvSpPr>
            <p:spPr>
              <a:xfrm>
                <a:off x="2249500" y="2483400"/>
                <a:ext cx="463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35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35"/>
                    </a:cubicBezTo>
                    <a:cubicBezTo>
                      <a:pt x="1854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9" name="Google Shape;1389;p25"/>
              <p:cNvSpPr/>
              <p:nvPr/>
            </p:nvSpPr>
            <p:spPr>
              <a:xfrm>
                <a:off x="2864575" y="2111500"/>
                <a:ext cx="217075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8683" h="1015" extrusionOk="0">
                    <a:moveTo>
                      <a:pt x="8556" y="0"/>
                    </a:moveTo>
                    <a:lnTo>
                      <a:pt x="7700" y="808"/>
                    </a:lnTo>
                    <a:lnTo>
                      <a:pt x="730" y="808"/>
                    </a:lnTo>
                    <a:lnTo>
                      <a:pt x="128" y="238"/>
                    </a:lnTo>
                    <a:lnTo>
                      <a:pt x="1" y="381"/>
                    </a:lnTo>
                    <a:lnTo>
                      <a:pt x="650" y="1014"/>
                    </a:lnTo>
                    <a:lnTo>
                      <a:pt x="7780" y="1014"/>
                    </a:lnTo>
                    <a:lnTo>
                      <a:pt x="8683" y="143"/>
                    </a:lnTo>
                    <a:lnTo>
                      <a:pt x="85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0" name="Google Shape;1390;p25"/>
              <p:cNvSpPr/>
              <p:nvPr/>
            </p:nvSpPr>
            <p:spPr>
              <a:xfrm>
                <a:off x="3067775" y="2079025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28" y="0"/>
                      <a:pt x="0" y="412"/>
                      <a:pt x="0" y="919"/>
                    </a:cubicBezTo>
                    <a:cubicBezTo>
                      <a:pt x="0" y="1442"/>
                      <a:pt x="428" y="1854"/>
                      <a:pt x="935" y="1854"/>
                    </a:cubicBezTo>
                    <a:cubicBezTo>
                      <a:pt x="1442" y="1854"/>
                      <a:pt x="1869" y="1442"/>
                      <a:pt x="1869" y="919"/>
                    </a:cubicBezTo>
                    <a:cubicBezTo>
                      <a:pt x="1869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1" name="Google Shape;1391;p25"/>
              <p:cNvSpPr/>
              <p:nvPr/>
            </p:nvSpPr>
            <p:spPr>
              <a:xfrm>
                <a:off x="2827750" y="2071900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30" y="174"/>
                    </a:moveTo>
                    <a:cubicBezTo>
                      <a:pt x="1490" y="174"/>
                      <a:pt x="1870" y="555"/>
                      <a:pt x="1870" y="1014"/>
                    </a:cubicBezTo>
                    <a:cubicBezTo>
                      <a:pt x="1870" y="1474"/>
                      <a:pt x="1490" y="1838"/>
                      <a:pt x="1030" y="1838"/>
                    </a:cubicBezTo>
                    <a:cubicBezTo>
                      <a:pt x="571" y="1838"/>
                      <a:pt x="206" y="1474"/>
                      <a:pt x="206" y="1014"/>
                    </a:cubicBezTo>
                    <a:cubicBezTo>
                      <a:pt x="206" y="555"/>
                      <a:pt x="571" y="174"/>
                      <a:pt x="1030" y="174"/>
                    </a:cubicBezTo>
                    <a:close/>
                    <a:moveTo>
                      <a:pt x="1030" y="0"/>
                    </a:moveTo>
                    <a:cubicBezTo>
                      <a:pt x="476" y="0"/>
                      <a:pt x="0" y="460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601" y="2060"/>
                      <a:pt x="2060" y="1584"/>
                      <a:pt x="2060" y="1030"/>
                    </a:cubicBezTo>
                    <a:cubicBezTo>
                      <a:pt x="2060" y="460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2" name="Google Shape;1392;p25"/>
              <p:cNvSpPr/>
              <p:nvPr/>
            </p:nvSpPr>
            <p:spPr>
              <a:xfrm>
                <a:off x="3261825" y="211942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31" y="206"/>
                    </a:moveTo>
                    <a:cubicBezTo>
                      <a:pt x="1490" y="206"/>
                      <a:pt x="1870" y="571"/>
                      <a:pt x="1870" y="1030"/>
                    </a:cubicBezTo>
                    <a:cubicBezTo>
                      <a:pt x="1870" y="1490"/>
                      <a:pt x="1490" y="1870"/>
                      <a:pt x="1031" y="1870"/>
                    </a:cubicBezTo>
                    <a:cubicBezTo>
                      <a:pt x="587" y="1870"/>
                      <a:pt x="207" y="1490"/>
                      <a:pt x="207" y="1030"/>
                    </a:cubicBezTo>
                    <a:cubicBezTo>
                      <a:pt x="207" y="571"/>
                      <a:pt x="587" y="206"/>
                      <a:pt x="1031" y="206"/>
                    </a:cubicBezTo>
                    <a:close/>
                    <a:moveTo>
                      <a:pt x="1031" y="0"/>
                    </a:moveTo>
                    <a:cubicBezTo>
                      <a:pt x="460" y="0"/>
                      <a:pt x="1" y="460"/>
                      <a:pt x="1" y="1030"/>
                    </a:cubicBezTo>
                    <a:cubicBezTo>
                      <a:pt x="1" y="1600"/>
                      <a:pt x="476" y="2060"/>
                      <a:pt x="1031" y="2060"/>
                    </a:cubicBezTo>
                    <a:cubicBezTo>
                      <a:pt x="1585" y="2060"/>
                      <a:pt x="2060" y="1600"/>
                      <a:pt x="2060" y="1030"/>
                    </a:cubicBezTo>
                    <a:cubicBezTo>
                      <a:pt x="2060" y="460"/>
                      <a:pt x="1585" y="0"/>
                      <a:pt x="1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3" name="Google Shape;1393;p25"/>
              <p:cNvSpPr/>
              <p:nvPr/>
            </p:nvSpPr>
            <p:spPr>
              <a:xfrm>
                <a:off x="3004400" y="2223575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30" y="191"/>
                    </a:moveTo>
                    <a:cubicBezTo>
                      <a:pt x="1489" y="191"/>
                      <a:pt x="1870" y="571"/>
                      <a:pt x="1870" y="1031"/>
                    </a:cubicBezTo>
                    <a:cubicBezTo>
                      <a:pt x="1870" y="1474"/>
                      <a:pt x="1489" y="1855"/>
                      <a:pt x="1030" y="1855"/>
                    </a:cubicBezTo>
                    <a:cubicBezTo>
                      <a:pt x="586" y="1855"/>
                      <a:pt x="206" y="1474"/>
                      <a:pt x="206" y="1031"/>
                    </a:cubicBezTo>
                    <a:cubicBezTo>
                      <a:pt x="206" y="571"/>
                      <a:pt x="586" y="191"/>
                      <a:pt x="1030" y="191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0" y="445"/>
                      <a:pt x="0" y="1031"/>
                    </a:cubicBezTo>
                    <a:cubicBezTo>
                      <a:pt x="0" y="1601"/>
                      <a:pt x="476" y="2060"/>
                      <a:pt x="1030" y="2060"/>
                    </a:cubicBezTo>
                    <a:cubicBezTo>
                      <a:pt x="1584" y="2060"/>
                      <a:pt x="2060" y="1601"/>
                      <a:pt x="2060" y="1031"/>
                    </a:cubicBezTo>
                    <a:cubicBezTo>
                      <a:pt x="2060" y="445"/>
                      <a:pt x="1584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4" name="Google Shape;1394;p25"/>
              <p:cNvSpPr/>
              <p:nvPr/>
            </p:nvSpPr>
            <p:spPr>
              <a:xfrm>
                <a:off x="2301375" y="268382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30" y="206"/>
                    </a:moveTo>
                    <a:cubicBezTo>
                      <a:pt x="1490" y="206"/>
                      <a:pt x="1870" y="570"/>
                      <a:pt x="1870" y="1030"/>
                    </a:cubicBezTo>
                    <a:cubicBezTo>
                      <a:pt x="1870" y="1489"/>
                      <a:pt x="1490" y="1869"/>
                      <a:pt x="1030" y="1869"/>
                    </a:cubicBezTo>
                    <a:cubicBezTo>
                      <a:pt x="571" y="1869"/>
                      <a:pt x="207" y="1489"/>
                      <a:pt x="207" y="1030"/>
                    </a:cubicBezTo>
                    <a:cubicBezTo>
                      <a:pt x="207" y="570"/>
                      <a:pt x="587" y="206"/>
                      <a:pt x="1030" y="206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1" y="459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585" y="2060"/>
                      <a:pt x="2060" y="1600"/>
                      <a:pt x="2060" y="1030"/>
                    </a:cubicBezTo>
                    <a:cubicBezTo>
                      <a:pt x="2060" y="459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5" name="Google Shape;1395;p25"/>
              <p:cNvSpPr/>
              <p:nvPr/>
            </p:nvSpPr>
            <p:spPr>
              <a:xfrm>
                <a:off x="2133050" y="245607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0" y="206"/>
                    </a:moveTo>
                    <a:cubicBezTo>
                      <a:pt x="1490" y="206"/>
                      <a:pt x="1870" y="571"/>
                      <a:pt x="1870" y="1030"/>
                    </a:cubicBezTo>
                    <a:cubicBezTo>
                      <a:pt x="1870" y="1490"/>
                      <a:pt x="1490" y="1870"/>
                      <a:pt x="1030" y="1870"/>
                    </a:cubicBezTo>
                    <a:cubicBezTo>
                      <a:pt x="587" y="1870"/>
                      <a:pt x="207" y="1490"/>
                      <a:pt x="207" y="1030"/>
                    </a:cubicBezTo>
                    <a:cubicBezTo>
                      <a:pt x="207" y="571"/>
                      <a:pt x="587" y="206"/>
                      <a:pt x="1030" y="206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1" y="460"/>
                      <a:pt x="1" y="1030"/>
                    </a:cubicBezTo>
                    <a:cubicBezTo>
                      <a:pt x="1" y="1601"/>
                      <a:pt x="476" y="2060"/>
                      <a:pt x="1030" y="2060"/>
                    </a:cubicBezTo>
                    <a:cubicBezTo>
                      <a:pt x="1585" y="2060"/>
                      <a:pt x="2060" y="1601"/>
                      <a:pt x="2060" y="1030"/>
                    </a:cubicBezTo>
                    <a:cubicBezTo>
                      <a:pt x="2060" y="460"/>
                      <a:pt x="1585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6" name="Google Shape;1396;p25"/>
              <p:cNvSpPr/>
              <p:nvPr/>
            </p:nvSpPr>
            <p:spPr>
              <a:xfrm>
                <a:off x="2603575" y="2817275"/>
                <a:ext cx="51525" cy="519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77" extrusionOk="0">
                    <a:moveTo>
                      <a:pt x="1030" y="207"/>
                    </a:moveTo>
                    <a:cubicBezTo>
                      <a:pt x="1490" y="207"/>
                      <a:pt x="1854" y="587"/>
                      <a:pt x="1854" y="1047"/>
                    </a:cubicBezTo>
                    <a:cubicBezTo>
                      <a:pt x="1854" y="1490"/>
                      <a:pt x="1490" y="1870"/>
                      <a:pt x="1030" y="1870"/>
                    </a:cubicBezTo>
                    <a:cubicBezTo>
                      <a:pt x="571" y="1870"/>
                      <a:pt x="191" y="1490"/>
                      <a:pt x="191" y="1047"/>
                    </a:cubicBezTo>
                    <a:cubicBezTo>
                      <a:pt x="191" y="587"/>
                      <a:pt x="571" y="207"/>
                      <a:pt x="1030" y="207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1" y="492"/>
                      <a:pt x="1" y="1031"/>
                    </a:cubicBezTo>
                    <a:cubicBezTo>
                      <a:pt x="1" y="1617"/>
                      <a:pt x="476" y="2076"/>
                      <a:pt x="1030" y="2076"/>
                    </a:cubicBezTo>
                    <a:cubicBezTo>
                      <a:pt x="1585" y="2076"/>
                      <a:pt x="2060" y="1601"/>
                      <a:pt x="2060" y="1031"/>
                    </a:cubicBezTo>
                    <a:cubicBezTo>
                      <a:pt x="2060" y="460"/>
                      <a:pt x="1585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7" name="Google Shape;1397;p25"/>
              <p:cNvSpPr/>
              <p:nvPr/>
            </p:nvSpPr>
            <p:spPr>
              <a:xfrm>
                <a:off x="2647925" y="27828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1" y="207"/>
                    </a:moveTo>
                    <a:cubicBezTo>
                      <a:pt x="1490" y="207"/>
                      <a:pt x="1870" y="571"/>
                      <a:pt x="1870" y="1030"/>
                    </a:cubicBezTo>
                    <a:cubicBezTo>
                      <a:pt x="1870" y="1490"/>
                      <a:pt x="1490" y="1870"/>
                      <a:pt x="1031" y="1870"/>
                    </a:cubicBezTo>
                    <a:cubicBezTo>
                      <a:pt x="587" y="1870"/>
                      <a:pt x="207" y="1490"/>
                      <a:pt x="207" y="1030"/>
                    </a:cubicBezTo>
                    <a:cubicBezTo>
                      <a:pt x="207" y="571"/>
                      <a:pt x="587" y="207"/>
                      <a:pt x="1031" y="207"/>
                    </a:cubicBezTo>
                    <a:close/>
                    <a:moveTo>
                      <a:pt x="1031" y="1"/>
                    </a:moveTo>
                    <a:cubicBezTo>
                      <a:pt x="460" y="1"/>
                      <a:pt x="1" y="476"/>
                      <a:pt x="1" y="1030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585" y="2060"/>
                      <a:pt x="2060" y="1585"/>
                      <a:pt x="2060" y="1030"/>
                    </a:cubicBezTo>
                    <a:cubicBezTo>
                      <a:pt x="2060" y="460"/>
                      <a:pt x="1585" y="1"/>
                      <a:pt x="10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8" name="Google Shape;1398;p25"/>
              <p:cNvSpPr/>
              <p:nvPr/>
            </p:nvSpPr>
            <p:spPr>
              <a:xfrm>
                <a:off x="3964850" y="2084975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30" y="190"/>
                    </a:moveTo>
                    <a:cubicBezTo>
                      <a:pt x="1490" y="190"/>
                      <a:pt x="1870" y="570"/>
                      <a:pt x="1870" y="1030"/>
                    </a:cubicBezTo>
                    <a:cubicBezTo>
                      <a:pt x="1870" y="1473"/>
                      <a:pt x="1490" y="1854"/>
                      <a:pt x="1030" y="1854"/>
                    </a:cubicBezTo>
                    <a:cubicBezTo>
                      <a:pt x="587" y="1854"/>
                      <a:pt x="206" y="1473"/>
                      <a:pt x="206" y="1030"/>
                    </a:cubicBezTo>
                    <a:cubicBezTo>
                      <a:pt x="206" y="570"/>
                      <a:pt x="587" y="190"/>
                      <a:pt x="1030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0" y="444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585" y="2060"/>
                      <a:pt x="2060" y="1600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pic>
          <p:nvPicPr>
            <p:cNvPr id="1399" name="Google Shape;1399;p25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7352875" y="4222300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0" name="Google Shape;1400;p25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8371350" y="430407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190593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1974F-369E-405B-FE39-05D0C345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D0B63-B427-1E99-421E-2D6911460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8A7AC-6B0B-2883-E67C-E36DAA9E0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959B5-0593-F315-9770-AD5B6EACB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67BEC-918A-5A52-B557-92CB8ED2B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6573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35ED9-ECFC-44D9-A507-E2B83E78C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DABAF-3921-0873-DD9A-A8646544D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08971-8725-1356-7053-491ED0865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2AF0A-76B5-91B9-DEB7-DF3E4FCC1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A4C8F-9F1B-00BD-BA80-F95D13641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2839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487B4-3CF7-D13A-DDFD-F6A019984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00608-8DEC-07A0-886C-D27C42838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D9FA3-030F-9C7B-473B-0D1AC3160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C450B2-DEE8-5B92-4E62-CFDD74B8D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749A9B-C829-CE84-5714-3FAC27E18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E7AC08-56E6-F205-7438-C052BD6A6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817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15154-2D79-43CE-5FF3-65FDE7FF2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8EC20-D256-28EB-78C2-009B2F578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011FC9-A662-5D4D-8909-48ACC63261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C12A47-497B-F7F0-FBA5-21BE19B8AF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B3634A-372E-F485-422A-F3393113FB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98ACB7-75CB-C758-01E9-594DC5804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C54F9E-6D12-7659-E3E0-A23BD2E77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DBDDE2-B650-D431-37B3-001431FE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3975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C2C84-5775-47E4-4163-B065F51D1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533002-CDA0-004C-AF66-66970BA10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653ECB-66A9-EC34-2470-F947018E0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EA042D-1B74-3E46-F540-E785AE6DB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4680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AFD183-0C91-21DD-6913-689E63BED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69ED-59D7-F51A-D909-1F7F89835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0A697E-FF30-0D39-81BC-F2A727E99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1713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7384D-1E6B-7274-7C42-D653FE906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FD7FE-823D-2830-FE37-97606CA60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7B8BB-586D-A92F-A885-BF55F7BB6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8E9185-EC40-BEA5-0AC0-3555E72F5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EEF935-EC88-FF80-78E3-D931CD870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A0BD43-7C2C-99A7-E6CF-A9CF5B0DB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419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5150C-B38B-349A-5C45-76E265EE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3FE9D3-DFCD-357A-2A2A-D79343FE21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595F76-87D0-B302-EB42-38428DD5D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6AB07-179A-92CA-3F38-3146C1686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18839-9530-696C-8F7A-C88C0458D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DEB892-CFCA-670A-4A9C-BB7A7C31C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6243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16353A-E482-5596-9676-D1847C152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EEB18B-221E-1299-0868-5004A37E5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675EA-8C80-7D4D-58F6-E83949E458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DFDA3-49CE-4E6A-97FE-952E9DAA351A}" type="datetimeFigureOut">
              <a:rPr lang="en-IN" smtClean="0"/>
              <a:t>20-05-2024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1AFCC-B282-8E2B-A071-5367E0F347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9C6C0-B3BB-B203-7E2F-6425BEBAD0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6A7B2B-021F-4F83-ADBA-ADC2419294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511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29"/>
          <p:cNvSpPr txBox="1">
            <a:spLocks noGrp="1"/>
          </p:cNvSpPr>
          <p:nvPr>
            <p:ph type="ctrTitle"/>
          </p:nvPr>
        </p:nvSpPr>
        <p:spPr>
          <a:xfrm>
            <a:off x="61163" y="-487377"/>
            <a:ext cx="8490547" cy="35946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IN" dirty="0"/>
              <a:t>AI in Product Management</a:t>
            </a:r>
            <a:endParaRPr dirty="0"/>
          </a:p>
        </p:txBody>
      </p:sp>
      <p:grpSp>
        <p:nvGrpSpPr>
          <p:cNvPr id="1414" name="Google Shape;1414;p29"/>
          <p:cNvGrpSpPr/>
          <p:nvPr/>
        </p:nvGrpSpPr>
        <p:grpSpPr>
          <a:xfrm>
            <a:off x="0" y="4078467"/>
            <a:ext cx="2308933" cy="4168037"/>
            <a:chOff x="0" y="3058850"/>
            <a:chExt cx="1731700" cy="3126028"/>
          </a:xfrm>
        </p:grpSpPr>
        <p:grpSp>
          <p:nvGrpSpPr>
            <p:cNvPr id="1415" name="Google Shape;1415;p29"/>
            <p:cNvGrpSpPr/>
            <p:nvPr/>
          </p:nvGrpSpPr>
          <p:grpSpPr>
            <a:xfrm>
              <a:off x="256564" y="3613234"/>
              <a:ext cx="1041216" cy="2571644"/>
              <a:chOff x="4709050" y="974800"/>
              <a:chExt cx="684425" cy="1690425"/>
            </a:xfrm>
          </p:grpSpPr>
          <p:sp>
            <p:nvSpPr>
              <p:cNvPr id="1416" name="Google Shape;1416;p29"/>
              <p:cNvSpPr/>
              <p:nvPr/>
            </p:nvSpPr>
            <p:spPr>
              <a:xfrm>
                <a:off x="4909450" y="1554625"/>
                <a:ext cx="445600" cy="869400"/>
              </a:xfrm>
              <a:custGeom>
                <a:avLst/>
                <a:gdLst/>
                <a:ahLst/>
                <a:cxnLst/>
                <a:rect l="l" t="t" r="r" b="b"/>
                <a:pathLst>
                  <a:path w="17824" h="34776" extrusionOk="0">
                    <a:moveTo>
                      <a:pt x="16303" y="1"/>
                    </a:moveTo>
                    <a:lnTo>
                      <a:pt x="13832" y="2377"/>
                    </a:lnTo>
                    <a:lnTo>
                      <a:pt x="9887" y="2377"/>
                    </a:lnTo>
                    <a:lnTo>
                      <a:pt x="8524" y="3645"/>
                    </a:lnTo>
                    <a:lnTo>
                      <a:pt x="8524" y="6829"/>
                    </a:lnTo>
                    <a:lnTo>
                      <a:pt x="7336" y="8001"/>
                    </a:lnTo>
                    <a:lnTo>
                      <a:pt x="7336" y="13895"/>
                    </a:lnTo>
                    <a:lnTo>
                      <a:pt x="48" y="21246"/>
                    </a:lnTo>
                    <a:lnTo>
                      <a:pt x="1" y="21262"/>
                    </a:lnTo>
                    <a:lnTo>
                      <a:pt x="1" y="29405"/>
                    </a:lnTo>
                    <a:lnTo>
                      <a:pt x="2583" y="31908"/>
                    </a:lnTo>
                    <a:lnTo>
                      <a:pt x="2583" y="34775"/>
                    </a:lnTo>
                    <a:lnTo>
                      <a:pt x="2773" y="34775"/>
                    </a:lnTo>
                    <a:lnTo>
                      <a:pt x="2773" y="31829"/>
                    </a:lnTo>
                    <a:lnTo>
                      <a:pt x="207" y="29325"/>
                    </a:lnTo>
                    <a:lnTo>
                      <a:pt x="207" y="21341"/>
                    </a:lnTo>
                    <a:lnTo>
                      <a:pt x="7526" y="13974"/>
                    </a:lnTo>
                    <a:lnTo>
                      <a:pt x="7526" y="8081"/>
                    </a:lnTo>
                    <a:lnTo>
                      <a:pt x="8714" y="6908"/>
                    </a:lnTo>
                    <a:lnTo>
                      <a:pt x="8714" y="3740"/>
                    </a:lnTo>
                    <a:lnTo>
                      <a:pt x="9966" y="2567"/>
                    </a:lnTo>
                    <a:lnTo>
                      <a:pt x="13911" y="2567"/>
                    </a:lnTo>
                    <a:lnTo>
                      <a:pt x="16382" y="191"/>
                    </a:lnTo>
                    <a:lnTo>
                      <a:pt x="17824" y="191"/>
                    </a:lnTo>
                    <a:lnTo>
                      <a:pt x="178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17" name="Google Shape;1417;p29"/>
              <p:cNvSpPr/>
              <p:nvPr/>
            </p:nvSpPr>
            <p:spPr>
              <a:xfrm>
                <a:off x="5210875" y="1019950"/>
                <a:ext cx="139425" cy="359250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14370" extrusionOk="0">
                    <a:moveTo>
                      <a:pt x="2994" y="0"/>
                    </a:moveTo>
                    <a:lnTo>
                      <a:pt x="2994" y="1426"/>
                    </a:lnTo>
                    <a:lnTo>
                      <a:pt x="5371" y="3977"/>
                    </a:lnTo>
                    <a:lnTo>
                      <a:pt x="5371" y="6290"/>
                    </a:lnTo>
                    <a:lnTo>
                      <a:pt x="4579" y="7240"/>
                    </a:lnTo>
                    <a:lnTo>
                      <a:pt x="4579" y="11280"/>
                    </a:lnTo>
                    <a:lnTo>
                      <a:pt x="3153" y="12864"/>
                    </a:lnTo>
                    <a:lnTo>
                      <a:pt x="1378" y="12864"/>
                    </a:lnTo>
                    <a:lnTo>
                      <a:pt x="0" y="14243"/>
                    </a:lnTo>
                    <a:lnTo>
                      <a:pt x="143" y="14370"/>
                    </a:lnTo>
                    <a:lnTo>
                      <a:pt x="1458" y="13070"/>
                    </a:lnTo>
                    <a:lnTo>
                      <a:pt x="3264" y="13070"/>
                    </a:lnTo>
                    <a:lnTo>
                      <a:pt x="4785" y="11359"/>
                    </a:lnTo>
                    <a:lnTo>
                      <a:pt x="4785" y="7320"/>
                    </a:lnTo>
                    <a:lnTo>
                      <a:pt x="5577" y="6369"/>
                    </a:lnTo>
                    <a:lnTo>
                      <a:pt x="5577" y="3898"/>
                    </a:lnTo>
                    <a:lnTo>
                      <a:pt x="3200" y="1363"/>
                    </a:lnTo>
                    <a:lnTo>
                      <a:pt x="32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18" name="Google Shape;1418;p29"/>
              <p:cNvSpPr/>
              <p:nvPr/>
            </p:nvSpPr>
            <p:spPr>
              <a:xfrm>
                <a:off x="4850050" y="1150250"/>
                <a:ext cx="460650" cy="1218325"/>
              </a:xfrm>
              <a:custGeom>
                <a:avLst/>
                <a:gdLst/>
                <a:ahLst/>
                <a:cxnLst/>
                <a:rect l="l" t="t" r="r" b="b"/>
                <a:pathLst>
                  <a:path w="18426" h="48733" extrusionOk="0">
                    <a:moveTo>
                      <a:pt x="17031" y="0"/>
                    </a:moveTo>
                    <a:lnTo>
                      <a:pt x="17031" y="919"/>
                    </a:lnTo>
                    <a:lnTo>
                      <a:pt x="18220" y="2187"/>
                    </a:lnTo>
                    <a:lnTo>
                      <a:pt x="18220" y="5593"/>
                    </a:lnTo>
                    <a:lnTo>
                      <a:pt x="17111" y="6860"/>
                    </a:lnTo>
                    <a:lnTo>
                      <a:pt x="15194" y="6860"/>
                    </a:lnTo>
                    <a:lnTo>
                      <a:pt x="12358" y="9633"/>
                    </a:lnTo>
                    <a:lnTo>
                      <a:pt x="10124" y="9633"/>
                    </a:lnTo>
                    <a:lnTo>
                      <a:pt x="6940" y="12754"/>
                    </a:lnTo>
                    <a:lnTo>
                      <a:pt x="6940" y="30941"/>
                    </a:lnTo>
                    <a:lnTo>
                      <a:pt x="1" y="37643"/>
                    </a:lnTo>
                    <a:lnTo>
                      <a:pt x="1" y="45706"/>
                    </a:lnTo>
                    <a:lnTo>
                      <a:pt x="2900" y="48685"/>
                    </a:lnTo>
                    <a:lnTo>
                      <a:pt x="4357" y="48732"/>
                    </a:lnTo>
                    <a:lnTo>
                      <a:pt x="1189" y="45627"/>
                    </a:lnTo>
                    <a:lnTo>
                      <a:pt x="1189" y="37722"/>
                    </a:lnTo>
                    <a:lnTo>
                      <a:pt x="7922" y="31020"/>
                    </a:lnTo>
                    <a:lnTo>
                      <a:pt x="7922" y="13182"/>
                    </a:lnTo>
                    <a:lnTo>
                      <a:pt x="8952" y="12215"/>
                    </a:lnTo>
                    <a:lnTo>
                      <a:pt x="10900" y="12215"/>
                    </a:lnTo>
                    <a:lnTo>
                      <a:pt x="10900" y="12009"/>
                    </a:lnTo>
                    <a:lnTo>
                      <a:pt x="8872" y="12009"/>
                    </a:lnTo>
                    <a:lnTo>
                      <a:pt x="7732" y="13086"/>
                    </a:lnTo>
                    <a:lnTo>
                      <a:pt x="7732" y="30941"/>
                    </a:lnTo>
                    <a:lnTo>
                      <a:pt x="999" y="37643"/>
                    </a:lnTo>
                    <a:lnTo>
                      <a:pt x="999" y="45706"/>
                    </a:lnTo>
                    <a:lnTo>
                      <a:pt x="3866" y="48526"/>
                    </a:lnTo>
                    <a:lnTo>
                      <a:pt x="2995" y="48495"/>
                    </a:lnTo>
                    <a:lnTo>
                      <a:pt x="207" y="45627"/>
                    </a:lnTo>
                    <a:lnTo>
                      <a:pt x="207" y="37722"/>
                    </a:lnTo>
                    <a:lnTo>
                      <a:pt x="7130" y="31020"/>
                    </a:lnTo>
                    <a:lnTo>
                      <a:pt x="7130" y="12833"/>
                    </a:lnTo>
                    <a:lnTo>
                      <a:pt x="10203" y="9839"/>
                    </a:lnTo>
                    <a:lnTo>
                      <a:pt x="12437" y="9839"/>
                    </a:lnTo>
                    <a:lnTo>
                      <a:pt x="15273" y="7066"/>
                    </a:lnTo>
                    <a:lnTo>
                      <a:pt x="17221" y="7066"/>
                    </a:lnTo>
                    <a:lnTo>
                      <a:pt x="18425" y="5672"/>
                    </a:lnTo>
                    <a:lnTo>
                      <a:pt x="18425" y="2108"/>
                    </a:lnTo>
                    <a:lnTo>
                      <a:pt x="17237" y="840"/>
                    </a:lnTo>
                    <a:lnTo>
                      <a:pt x="172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19" name="Google Shape;1419;p29"/>
              <p:cNvSpPr/>
              <p:nvPr/>
            </p:nvSpPr>
            <p:spPr>
              <a:xfrm>
                <a:off x="4830250" y="1265900"/>
                <a:ext cx="383425" cy="1145050"/>
              </a:xfrm>
              <a:custGeom>
                <a:avLst/>
                <a:gdLst/>
                <a:ahLst/>
                <a:cxnLst/>
                <a:rect l="l" t="t" r="r" b="b"/>
                <a:pathLst>
                  <a:path w="15337" h="45802" extrusionOk="0">
                    <a:moveTo>
                      <a:pt x="15193" y="1"/>
                    </a:moveTo>
                    <a:lnTo>
                      <a:pt x="12041" y="3232"/>
                    </a:lnTo>
                    <a:lnTo>
                      <a:pt x="5529" y="3232"/>
                    </a:lnTo>
                    <a:lnTo>
                      <a:pt x="4563" y="4199"/>
                    </a:lnTo>
                    <a:lnTo>
                      <a:pt x="4563" y="8080"/>
                    </a:lnTo>
                    <a:lnTo>
                      <a:pt x="6939" y="10441"/>
                    </a:lnTo>
                    <a:lnTo>
                      <a:pt x="6939" y="25903"/>
                    </a:lnTo>
                    <a:lnTo>
                      <a:pt x="0" y="32731"/>
                    </a:lnTo>
                    <a:lnTo>
                      <a:pt x="0" y="43980"/>
                    </a:lnTo>
                    <a:lnTo>
                      <a:pt x="1806" y="45801"/>
                    </a:lnTo>
                    <a:lnTo>
                      <a:pt x="1949" y="45675"/>
                    </a:lnTo>
                    <a:lnTo>
                      <a:pt x="206" y="43900"/>
                    </a:lnTo>
                    <a:lnTo>
                      <a:pt x="206" y="32811"/>
                    </a:lnTo>
                    <a:lnTo>
                      <a:pt x="7130" y="25982"/>
                    </a:lnTo>
                    <a:lnTo>
                      <a:pt x="7130" y="10362"/>
                    </a:lnTo>
                    <a:lnTo>
                      <a:pt x="4753" y="8001"/>
                    </a:lnTo>
                    <a:lnTo>
                      <a:pt x="4753" y="4278"/>
                    </a:lnTo>
                    <a:lnTo>
                      <a:pt x="5609" y="3423"/>
                    </a:lnTo>
                    <a:lnTo>
                      <a:pt x="12120" y="3423"/>
                    </a:lnTo>
                    <a:lnTo>
                      <a:pt x="15336" y="143"/>
                    </a:lnTo>
                    <a:lnTo>
                      <a:pt x="151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0" name="Google Shape;1420;p29"/>
              <p:cNvSpPr/>
              <p:nvPr/>
            </p:nvSpPr>
            <p:spPr>
              <a:xfrm>
                <a:off x="4810450" y="1204500"/>
                <a:ext cx="386175" cy="1412000"/>
              </a:xfrm>
              <a:custGeom>
                <a:avLst/>
                <a:gdLst/>
                <a:ahLst/>
                <a:cxnLst/>
                <a:rect l="l" t="t" r="r" b="b"/>
                <a:pathLst>
                  <a:path w="15447" h="56480" extrusionOk="0">
                    <a:moveTo>
                      <a:pt x="15257" y="1"/>
                    </a:moveTo>
                    <a:lnTo>
                      <a:pt x="15257" y="1649"/>
                    </a:lnTo>
                    <a:lnTo>
                      <a:pt x="11993" y="4896"/>
                    </a:lnTo>
                    <a:lnTo>
                      <a:pt x="5498" y="4896"/>
                    </a:lnTo>
                    <a:lnTo>
                      <a:pt x="4357" y="5831"/>
                    </a:lnTo>
                    <a:lnTo>
                      <a:pt x="4357" y="11107"/>
                    </a:lnTo>
                    <a:lnTo>
                      <a:pt x="6733" y="13451"/>
                    </a:lnTo>
                    <a:lnTo>
                      <a:pt x="6733" y="27805"/>
                    </a:lnTo>
                    <a:lnTo>
                      <a:pt x="0" y="34633"/>
                    </a:lnTo>
                    <a:lnTo>
                      <a:pt x="0" y="56480"/>
                    </a:lnTo>
                    <a:lnTo>
                      <a:pt x="206" y="56480"/>
                    </a:lnTo>
                    <a:lnTo>
                      <a:pt x="206" y="34712"/>
                    </a:lnTo>
                    <a:lnTo>
                      <a:pt x="6939" y="27884"/>
                    </a:lnTo>
                    <a:lnTo>
                      <a:pt x="6939" y="13372"/>
                    </a:lnTo>
                    <a:lnTo>
                      <a:pt x="4563" y="11012"/>
                    </a:lnTo>
                    <a:lnTo>
                      <a:pt x="4563" y="5910"/>
                    </a:lnTo>
                    <a:lnTo>
                      <a:pt x="5577" y="5086"/>
                    </a:lnTo>
                    <a:lnTo>
                      <a:pt x="12056" y="5086"/>
                    </a:lnTo>
                    <a:lnTo>
                      <a:pt x="15447" y="1728"/>
                    </a:lnTo>
                    <a:lnTo>
                      <a:pt x="15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1" name="Google Shape;1421;p29"/>
              <p:cNvSpPr/>
              <p:nvPr/>
            </p:nvSpPr>
            <p:spPr>
              <a:xfrm>
                <a:off x="4746675" y="1534825"/>
                <a:ext cx="192525" cy="533125"/>
              </a:xfrm>
              <a:custGeom>
                <a:avLst/>
                <a:gdLst/>
                <a:ahLst/>
                <a:cxnLst/>
                <a:rect l="l" t="t" r="r" b="b"/>
                <a:pathLst>
                  <a:path w="7701" h="21325" extrusionOk="0">
                    <a:moveTo>
                      <a:pt x="6322" y="1"/>
                    </a:moveTo>
                    <a:lnTo>
                      <a:pt x="6322" y="5482"/>
                    </a:lnTo>
                    <a:lnTo>
                      <a:pt x="5435" y="6670"/>
                    </a:lnTo>
                    <a:lnTo>
                      <a:pt x="5593" y="6797"/>
                    </a:lnTo>
                    <a:lnTo>
                      <a:pt x="6512" y="5546"/>
                    </a:lnTo>
                    <a:lnTo>
                      <a:pt x="6512" y="460"/>
                    </a:lnTo>
                    <a:lnTo>
                      <a:pt x="7510" y="1363"/>
                    </a:lnTo>
                    <a:lnTo>
                      <a:pt x="7510" y="7637"/>
                    </a:lnTo>
                    <a:lnTo>
                      <a:pt x="5530" y="9665"/>
                    </a:lnTo>
                    <a:lnTo>
                      <a:pt x="5530" y="11090"/>
                    </a:lnTo>
                    <a:lnTo>
                      <a:pt x="6322" y="11978"/>
                    </a:lnTo>
                    <a:lnTo>
                      <a:pt x="6322" y="14592"/>
                    </a:lnTo>
                    <a:lnTo>
                      <a:pt x="1" y="21182"/>
                    </a:lnTo>
                    <a:lnTo>
                      <a:pt x="159" y="21325"/>
                    </a:lnTo>
                    <a:lnTo>
                      <a:pt x="6512" y="14671"/>
                    </a:lnTo>
                    <a:lnTo>
                      <a:pt x="6512" y="11914"/>
                    </a:lnTo>
                    <a:lnTo>
                      <a:pt x="5720" y="11011"/>
                    </a:lnTo>
                    <a:lnTo>
                      <a:pt x="5720" y="9760"/>
                    </a:lnTo>
                    <a:lnTo>
                      <a:pt x="7700" y="7716"/>
                    </a:lnTo>
                    <a:lnTo>
                      <a:pt x="7700" y="1284"/>
                    </a:lnTo>
                    <a:lnTo>
                      <a:pt x="6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2" name="Google Shape;1422;p29"/>
              <p:cNvSpPr/>
              <p:nvPr/>
            </p:nvSpPr>
            <p:spPr>
              <a:xfrm>
                <a:off x="4780750" y="1797025"/>
                <a:ext cx="168350" cy="692350"/>
              </a:xfrm>
              <a:custGeom>
                <a:avLst/>
                <a:gdLst/>
                <a:ahLst/>
                <a:cxnLst/>
                <a:rect l="l" t="t" r="r" b="b"/>
                <a:pathLst>
                  <a:path w="6734" h="27694" extrusionOk="0">
                    <a:moveTo>
                      <a:pt x="6543" y="0"/>
                    </a:moveTo>
                    <a:lnTo>
                      <a:pt x="6543" y="4040"/>
                    </a:lnTo>
                    <a:lnTo>
                      <a:pt x="0" y="10663"/>
                    </a:lnTo>
                    <a:lnTo>
                      <a:pt x="0" y="27693"/>
                    </a:lnTo>
                    <a:lnTo>
                      <a:pt x="206" y="27693"/>
                    </a:lnTo>
                    <a:lnTo>
                      <a:pt x="206" y="10742"/>
                    </a:lnTo>
                    <a:lnTo>
                      <a:pt x="6733" y="4151"/>
                    </a:lnTo>
                    <a:lnTo>
                      <a:pt x="67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5346725" y="1534425"/>
                <a:ext cx="467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20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20"/>
                    </a:cubicBezTo>
                    <a:cubicBezTo>
                      <a:pt x="1870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5262750" y="974800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19" y="0"/>
                    </a:moveTo>
                    <a:cubicBezTo>
                      <a:pt x="412" y="0"/>
                      <a:pt x="1" y="412"/>
                      <a:pt x="1" y="935"/>
                    </a:cubicBezTo>
                    <a:cubicBezTo>
                      <a:pt x="1" y="1442"/>
                      <a:pt x="412" y="1854"/>
                      <a:pt x="919" y="1854"/>
                    </a:cubicBezTo>
                    <a:cubicBezTo>
                      <a:pt x="1442" y="1854"/>
                      <a:pt x="1854" y="1442"/>
                      <a:pt x="1854" y="935"/>
                    </a:cubicBezTo>
                    <a:cubicBezTo>
                      <a:pt x="1854" y="412"/>
                      <a:pt x="1442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4861525" y="2390725"/>
                <a:ext cx="467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5" extrusionOk="0">
                    <a:moveTo>
                      <a:pt x="936" y="1"/>
                    </a:moveTo>
                    <a:cubicBezTo>
                      <a:pt x="413" y="1"/>
                      <a:pt x="1" y="412"/>
                      <a:pt x="1" y="935"/>
                    </a:cubicBezTo>
                    <a:cubicBezTo>
                      <a:pt x="1" y="1442"/>
                      <a:pt x="413" y="1854"/>
                      <a:pt x="936" y="1854"/>
                    </a:cubicBezTo>
                    <a:cubicBezTo>
                      <a:pt x="1443" y="1854"/>
                      <a:pt x="1870" y="1442"/>
                      <a:pt x="1870" y="935"/>
                    </a:cubicBezTo>
                    <a:cubicBezTo>
                      <a:pt x="1870" y="412"/>
                      <a:pt x="1443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4920950" y="1772075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19"/>
                    </a:cubicBezTo>
                    <a:cubicBezTo>
                      <a:pt x="1870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4709050" y="2059225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35" y="0"/>
                    </a:moveTo>
                    <a:cubicBezTo>
                      <a:pt x="413" y="0"/>
                      <a:pt x="1" y="412"/>
                      <a:pt x="1" y="919"/>
                    </a:cubicBezTo>
                    <a:cubicBezTo>
                      <a:pt x="1" y="1442"/>
                      <a:pt x="413" y="1854"/>
                      <a:pt x="935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8" name="Google Shape;1428;p29"/>
              <p:cNvSpPr/>
              <p:nvPr/>
            </p:nvSpPr>
            <p:spPr>
              <a:xfrm>
                <a:off x="5109075" y="1435425"/>
                <a:ext cx="467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4" extrusionOk="0">
                    <a:moveTo>
                      <a:pt x="935" y="0"/>
                    </a:moveTo>
                    <a:cubicBezTo>
                      <a:pt x="413" y="0"/>
                      <a:pt x="1" y="412"/>
                      <a:pt x="1" y="919"/>
                    </a:cubicBezTo>
                    <a:cubicBezTo>
                      <a:pt x="1" y="1442"/>
                      <a:pt x="413" y="1854"/>
                      <a:pt x="935" y="1854"/>
                    </a:cubicBezTo>
                    <a:cubicBezTo>
                      <a:pt x="1442" y="1854"/>
                      <a:pt x="1870" y="1442"/>
                      <a:pt x="1870" y="919"/>
                    </a:cubicBezTo>
                    <a:cubicBezTo>
                      <a:pt x="1870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9" name="Google Shape;1429;p29"/>
              <p:cNvSpPr/>
              <p:nvPr/>
            </p:nvSpPr>
            <p:spPr>
              <a:xfrm>
                <a:off x="5188300" y="1360950"/>
                <a:ext cx="467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35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70" y="1442"/>
                      <a:pt x="1870" y="935"/>
                    </a:cubicBezTo>
                    <a:cubicBezTo>
                      <a:pt x="1870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5250075" y="1101150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62" y="190"/>
                    </a:moveTo>
                    <a:cubicBezTo>
                      <a:pt x="1506" y="190"/>
                      <a:pt x="1886" y="570"/>
                      <a:pt x="1886" y="1030"/>
                    </a:cubicBezTo>
                    <a:cubicBezTo>
                      <a:pt x="1886" y="1489"/>
                      <a:pt x="1506" y="1854"/>
                      <a:pt x="1062" y="1854"/>
                    </a:cubicBezTo>
                    <a:cubicBezTo>
                      <a:pt x="603" y="1854"/>
                      <a:pt x="222" y="1489"/>
                      <a:pt x="222" y="1030"/>
                    </a:cubicBezTo>
                    <a:cubicBezTo>
                      <a:pt x="222" y="570"/>
                      <a:pt x="587" y="222"/>
                      <a:pt x="1062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1" y="475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616" y="2060"/>
                      <a:pt x="2060" y="1584"/>
                      <a:pt x="2060" y="1030"/>
                    </a:cubicBezTo>
                    <a:cubicBezTo>
                      <a:pt x="2060" y="475"/>
                      <a:pt x="1616" y="16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5166100" y="1155400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47" y="206"/>
                    </a:moveTo>
                    <a:cubicBezTo>
                      <a:pt x="1506" y="206"/>
                      <a:pt x="1886" y="587"/>
                      <a:pt x="1886" y="1030"/>
                    </a:cubicBezTo>
                    <a:cubicBezTo>
                      <a:pt x="1886" y="1490"/>
                      <a:pt x="1506" y="1870"/>
                      <a:pt x="1047" y="1870"/>
                    </a:cubicBezTo>
                    <a:cubicBezTo>
                      <a:pt x="587" y="1870"/>
                      <a:pt x="207" y="1490"/>
                      <a:pt x="207" y="1030"/>
                    </a:cubicBezTo>
                    <a:cubicBezTo>
                      <a:pt x="207" y="587"/>
                      <a:pt x="571" y="222"/>
                      <a:pt x="1047" y="206"/>
                    </a:cubicBezTo>
                    <a:close/>
                    <a:moveTo>
                      <a:pt x="1031" y="0"/>
                    </a:moveTo>
                    <a:cubicBezTo>
                      <a:pt x="445" y="0"/>
                      <a:pt x="1" y="476"/>
                      <a:pt x="1" y="1030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601" y="2060"/>
                      <a:pt x="2060" y="1585"/>
                      <a:pt x="2060" y="1030"/>
                    </a:cubicBezTo>
                    <a:cubicBezTo>
                      <a:pt x="2060" y="476"/>
                      <a:pt x="1601" y="32"/>
                      <a:pt x="1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5205725" y="122985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46" y="191"/>
                    </a:moveTo>
                    <a:cubicBezTo>
                      <a:pt x="1505" y="191"/>
                      <a:pt x="1885" y="571"/>
                      <a:pt x="1885" y="1031"/>
                    </a:cubicBezTo>
                    <a:cubicBezTo>
                      <a:pt x="1885" y="1490"/>
                      <a:pt x="1505" y="1854"/>
                      <a:pt x="1046" y="1854"/>
                    </a:cubicBezTo>
                    <a:cubicBezTo>
                      <a:pt x="586" y="1854"/>
                      <a:pt x="206" y="1490"/>
                      <a:pt x="206" y="1031"/>
                    </a:cubicBezTo>
                    <a:cubicBezTo>
                      <a:pt x="206" y="571"/>
                      <a:pt x="571" y="223"/>
                      <a:pt x="1046" y="191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5" y="2060"/>
                      <a:pt x="1030" y="2060"/>
                    </a:cubicBezTo>
                    <a:cubicBezTo>
                      <a:pt x="1600" y="2060"/>
                      <a:pt x="2060" y="1585"/>
                      <a:pt x="2060" y="1031"/>
                    </a:cubicBezTo>
                    <a:cubicBezTo>
                      <a:pt x="2060" y="476"/>
                      <a:pt x="1600" y="17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3" name="Google Shape;1433;p29"/>
              <p:cNvSpPr/>
              <p:nvPr/>
            </p:nvSpPr>
            <p:spPr>
              <a:xfrm>
                <a:off x="4844100" y="16952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62" y="191"/>
                    </a:moveTo>
                    <a:cubicBezTo>
                      <a:pt x="1506" y="191"/>
                      <a:pt x="1886" y="571"/>
                      <a:pt x="1886" y="1031"/>
                    </a:cubicBezTo>
                    <a:cubicBezTo>
                      <a:pt x="1886" y="1490"/>
                      <a:pt x="1506" y="1854"/>
                      <a:pt x="1062" y="1854"/>
                    </a:cubicBezTo>
                    <a:cubicBezTo>
                      <a:pt x="603" y="1854"/>
                      <a:pt x="223" y="1490"/>
                      <a:pt x="223" y="1031"/>
                    </a:cubicBezTo>
                    <a:cubicBezTo>
                      <a:pt x="223" y="571"/>
                      <a:pt x="587" y="207"/>
                      <a:pt x="1062" y="191"/>
                    </a:cubicBezTo>
                    <a:close/>
                    <a:moveTo>
                      <a:pt x="1031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617" y="2060"/>
                      <a:pt x="2060" y="1585"/>
                      <a:pt x="2060" y="1031"/>
                    </a:cubicBezTo>
                    <a:cubicBezTo>
                      <a:pt x="2060" y="476"/>
                      <a:pt x="1601" y="17"/>
                      <a:pt x="10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4" name="Google Shape;1434;p29"/>
              <p:cNvSpPr/>
              <p:nvPr/>
            </p:nvSpPr>
            <p:spPr>
              <a:xfrm>
                <a:off x="4787075" y="2613700"/>
                <a:ext cx="51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61" extrusionOk="0">
                    <a:moveTo>
                      <a:pt x="1062" y="191"/>
                    </a:moveTo>
                    <a:cubicBezTo>
                      <a:pt x="1521" y="191"/>
                      <a:pt x="1886" y="571"/>
                      <a:pt x="1886" y="1031"/>
                    </a:cubicBezTo>
                    <a:cubicBezTo>
                      <a:pt x="1886" y="1474"/>
                      <a:pt x="1506" y="1854"/>
                      <a:pt x="1062" y="1854"/>
                    </a:cubicBezTo>
                    <a:cubicBezTo>
                      <a:pt x="603" y="1854"/>
                      <a:pt x="222" y="1474"/>
                      <a:pt x="222" y="1031"/>
                    </a:cubicBezTo>
                    <a:cubicBezTo>
                      <a:pt x="222" y="587"/>
                      <a:pt x="587" y="207"/>
                      <a:pt x="1062" y="191"/>
                    </a:cubicBezTo>
                    <a:close/>
                    <a:moveTo>
                      <a:pt x="1046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01"/>
                      <a:pt x="492" y="2060"/>
                      <a:pt x="1046" y="2060"/>
                    </a:cubicBezTo>
                    <a:cubicBezTo>
                      <a:pt x="1617" y="2060"/>
                      <a:pt x="2076" y="1585"/>
                      <a:pt x="2076" y="1031"/>
                    </a:cubicBezTo>
                    <a:cubicBezTo>
                      <a:pt x="2076" y="476"/>
                      <a:pt x="1617" y="17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4752625" y="2486975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46" y="190"/>
                    </a:moveTo>
                    <a:cubicBezTo>
                      <a:pt x="1505" y="190"/>
                      <a:pt x="1886" y="571"/>
                      <a:pt x="1886" y="1030"/>
                    </a:cubicBezTo>
                    <a:cubicBezTo>
                      <a:pt x="1886" y="1474"/>
                      <a:pt x="1505" y="1854"/>
                      <a:pt x="1046" y="1854"/>
                    </a:cubicBezTo>
                    <a:cubicBezTo>
                      <a:pt x="586" y="1854"/>
                      <a:pt x="222" y="1474"/>
                      <a:pt x="222" y="1030"/>
                    </a:cubicBezTo>
                    <a:cubicBezTo>
                      <a:pt x="222" y="571"/>
                      <a:pt x="602" y="190"/>
                      <a:pt x="1046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0" y="476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600" y="2060"/>
                      <a:pt x="2060" y="1585"/>
                      <a:pt x="2060" y="1030"/>
                    </a:cubicBezTo>
                    <a:cubicBezTo>
                      <a:pt x="2060" y="476"/>
                      <a:pt x="1600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4950250" y="242162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46" y="190"/>
                    </a:moveTo>
                    <a:cubicBezTo>
                      <a:pt x="1506" y="190"/>
                      <a:pt x="1886" y="571"/>
                      <a:pt x="1886" y="1030"/>
                    </a:cubicBezTo>
                    <a:cubicBezTo>
                      <a:pt x="1886" y="1474"/>
                      <a:pt x="1506" y="1854"/>
                      <a:pt x="1046" y="1854"/>
                    </a:cubicBezTo>
                    <a:cubicBezTo>
                      <a:pt x="587" y="1854"/>
                      <a:pt x="223" y="1474"/>
                      <a:pt x="223" y="1030"/>
                    </a:cubicBezTo>
                    <a:cubicBezTo>
                      <a:pt x="223" y="571"/>
                      <a:pt x="587" y="190"/>
                      <a:pt x="1046" y="190"/>
                    </a:cubicBezTo>
                    <a:close/>
                    <a:moveTo>
                      <a:pt x="1030" y="0"/>
                    </a:moveTo>
                    <a:cubicBezTo>
                      <a:pt x="444" y="0"/>
                      <a:pt x="1" y="476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601" y="2060"/>
                      <a:pt x="2060" y="1584"/>
                      <a:pt x="2060" y="1030"/>
                    </a:cubicBezTo>
                    <a:cubicBezTo>
                      <a:pt x="2060" y="476"/>
                      <a:pt x="1601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pic>
          <p:nvPicPr>
            <p:cNvPr id="1437" name="Google Shape;1437;p29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554350" y="3058850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8" name="Google Shape;1438;p29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0" y="4236200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39" name="Google Shape;1439;p29"/>
          <p:cNvGrpSpPr/>
          <p:nvPr/>
        </p:nvGrpSpPr>
        <p:grpSpPr>
          <a:xfrm>
            <a:off x="9457767" y="-199366"/>
            <a:ext cx="4678035" cy="3392127"/>
            <a:chOff x="7093325" y="-149525"/>
            <a:chExt cx="3508526" cy="2544095"/>
          </a:xfrm>
        </p:grpSpPr>
        <p:grpSp>
          <p:nvGrpSpPr>
            <p:cNvPr id="1440" name="Google Shape;1440;p29"/>
            <p:cNvGrpSpPr/>
            <p:nvPr/>
          </p:nvGrpSpPr>
          <p:grpSpPr>
            <a:xfrm>
              <a:off x="7467304" y="268423"/>
              <a:ext cx="3134546" cy="2126147"/>
              <a:chOff x="2280775" y="570800"/>
              <a:chExt cx="1702725" cy="1154950"/>
            </a:xfrm>
          </p:grpSpPr>
          <p:sp>
            <p:nvSpPr>
              <p:cNvPr id="1441" name="Google Shape;1441;p29"/>
              <p:cNvSpPr/>
              <p:nvPr/>
            </p:nvSpPr>
            <p:spPr>
              <a:xfrm>
                <a:off x="2562775" y="1179175"/>
                <a:ext cx="1420725" cy="546575"/>
              </a:xfrm>
              <a:custGeom>
                <a:avLst/>
                <a:gdLst/>
                <a:ahLst/>
                <a:cxnLst/>
                <a:rect l="l" t="t" r="r" b="b"/>
                <a:pathLst>
                  <a:path w="56829" h="21863" extrusionOk="0">
                    <a:moveTo>
                      <a:pt x="143" y="0"/>
                    </a:moveTo>
                    <a:lnTo>
                      <a:pt x="1" y="143"/>
                    </a:lnTo>
                    <a:lnTo>
                      <a:pt x="777" y="871"/>
                    </a:lnTo>
                    <a:lnTo>
                      <a:pt x="777" y="6495"/>
                    </a:lnTo>
                    <a:lnTo>
                      <a:pt x="15843" y="21831"/>
                    </a:lnTo>
                    <a:lnTo>
                      <a:pt x="15875" y="21863"/>
                    </a:lnTo>
                    <a:lnTo>
                      <a:pt x="56828" y="21863"/>
                    </a:lnTo>
                    <a:lnTo>
                      <a:pt x="56828" y="21673"/>
                    </a:lnTo>
                    <a:lnTo>
                      <a:pt x="15954" y="21673"/>
                    </a:lnTo>
                    <a:lnTo>
                      <a:pt x="983" y="6416"/>
                    </a:lnTo>
                    <a:lnTo>
                      <a:pt x="983" y="776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2385350" y="1087275"/>
                <a:ext cx="1598150" cy="574325"/>
              </a:xfrm>
              <a:custGeom>
                <a:avLst/>
                <a:gdLst/>
                <a:ahLst/>
                <a:cxnLst/>
                <a:rect l="l" t="t" r="r" b="b"/>
                <a:pathLst>
                  <a:path w="63926" h="22973" extrusionOk="0">
                    <a:moveTo>
                      <a:pt x="1901" y="1"/>
                    </a:moveTo>
                    <a:lnTo>
                      <a:pt x="0" y="1886"/>
                    </a:lnTo>
                    <a:lnTo>
                      <a:pt x="127" y="2013"/>
                    </a:lnTo>
                    <a:lnTo>
                      <a:pt x="1981" y="191"/>
                    </a:lnTo>
                    <a:lnTo>
                      <a:pt x="9363" y="191"/>
                    </a:lnTo>
                    <a:lnTo>
                      <a:pt x="9854" y="824"/>
                    </a:lnTo>
                    <a:lnTo>
                      <a:pt x="9854" y="8096"/>
                    </a:lnTo>
                    <a:lnTo>
                      <a:pt x="24636" y="22972"/>
                    </a:lnTo>
                    <a:lnTo>
                      <a:pt x="63925" y="22972"/>
                    </a:lnTo>
                    <a:lnTo>
                      <a:pt x="63925" y="22766"/>
                    </a:lnTo>
                    <a:lnTo>
                      <a:pt x="24715" y="22766"/>
                    </a:lnTo>
                    <a:lnTo>
                      <a:pt x="10060" y="8017"/>
                    </a:lnTo>
                    <a:lnTo>
                      <a:pt x="10060" y="745"/>
                    </a:lnTo>
                    <a:lnTo>
                      <a:pt x="94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2329900" y="1057575"/>
                <a:ext cx="1653600" cy="579075"/>
              </a:xfrm>
              <a:custGeom>
                <a:avLst/>
                <a:gdLst/>
                <a:ahLst/>
                <a:cxnLst/>
                <a:rect l="l" t="t" r="r" b="b"/>
                <a:pathLst>
                  <a:path w="66144" h="23163" extrusionOk="0">
                    <a:moveTo>
                      <a:pt x="0" y="0"/>
                    </a:moveTo>
                    <a:lnTo>
                      <a:pt x="0" y="190"/>
                    </a:lnTo>
                    <a:lnTo>
                      <a:pt x="12278" y="190"/>
                    </a:lnTo>
                    <a:lnTo>
                      <a:pt x="13070" y="808"/>
                    </a:lnTo>
                    <a:lnTo>
                      <a:pt x="13070" y="8777"/>
                    </a:lnTo>
                    <a:lnTo>
                      <a:pt x="27297" y="23131"/>
                    </a:lnTo>
                    <a:lnTo>
                      <a:pt x="27329" y="23162"/>
                    </a:lnTo>
                    <a:lnTo>
                      <a:pt x="66143" y="23162"/>
                    </a:lnTo>
                    <a:lnTo>
                      <a:pt x="66143" y="22972"/>
                    </a:lnTo>
                    <a:lnTo>
                      <a:pt x="27408" y="22972"/>
                    </a:lnTo>
                    <a:lnTo>
                      <a:pt x="13261" y="8698"/>
                    </a:lnTo>
                    <a:lnTo>
                      <a:pt x="13261" y="713"/>
                    </a:lnTo>
                    <a:lnTo>
                      <a:pt x="123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2547725" y="1017975"/>
                <a:ext cx="1435775" cy="598875"/>
              </a:xfrm>
              <a:custGeom>
                <a:avLst/>
                <a:gdLst/>
                <a:ahLst/>
                <a:cxnLst/>
                <a:rect l="l" t="t" r="r" b="b"/>
                <a:pathLst>
                  <a:path w="57431" h="23955" extrusionOk="0">
                    <a:moveTo>
                      <a:pt x="1" y="0"/>
                    </a:moveTo>
                    <a:lnTo>
                      <a:pt x="1" y="190"/>
                    </a:lnTo>
                    <a:lnTo>
                      <a:pt x="4310" y="190"/>
                    </a:lnTo>
                    <a:lnTo>
                      <a:pt x="5340" y="1172"/>
                    </a:lnTo>
                    <a:lnTo>
                      <a:pt x="5340" y="9854"/>
                    </a:lnTo>
                    <a:lnTo>
                      <a:pt x="19059" y="23922"/>
                    </a:lnTo>
                    <a:lnTo>
                      <a:pt x="19091" y="23954"/>
                    </a:lnTo>
                    <a:lnTo>
                      <a:pt x="57430" y="23954"/>
                    </a:lnTo>
                    <a:lnTo>
                      <a:pt x="57430" y="23764"/>
                    </a:lnTo>
                    <a:lnTo>
                      <a:pt x="19186" y="23764"/>
                    </a:lnTo>
                    <a:lnTo>
                      <a:pt x="5546" y="9775"/>
                    </a:lnTo>
                    <a:lnTo>
                      <a:pt x="5546" y="1093"/>
                    </a:lnTo>
                    <a:lnTo>
                      <a:pt x="43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2442775" y="978350"/>
                <a:ext cx="1540725" cy="613925"/>
              </a:xfrm>
              <a:custGeom>
                <a:avLst/>
                <a:gdLst/>
                <a:ahLst/>
                <a:cxnLst/>
                <a:rect l="l" t="t" r="r" b="b"/>
                <a:pathLst>
                  <a:path w="61629" h="24557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9126" y="191"/>
                    </a:lnTo>
                    <a:lnTo>
                      <a:pt x="10330" y="1522"/>
                    </a:lnTo>
                    <a:lnTo>
                      <a:pt x="10330" y="10948"/>
                    </a:lnTo>
                    <a:lnTo>
                      <a:pt x="23733" y="24509"/>
                    </a:lnTo>
                    <a:lnTo>
                      <a:pt x="23780" y="24557"/>
                    </a:lnTo>
                    <a:lnTo>
                      <a:pt x="61628" y="24557"/>
                    </a:lnTo>
                    <a:lnTo>
                      <a:pt x="61628" y="24351"/>
                    </a:lnTo>
                    <a:lnTo>
                      <a:pt x="23859" y="24351"/>
                    </a:lnTo>
                    <a:lnTo>
                      <a:pt x="10536" y="10869"/>
                    </a:lnTo>
                    <a:lnTo>
                      <a:pt x="10536" y="1442"/>
                    </a:lnTo>
                    <a:lnTo>
                      <a:pt x="92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46" name="Google Shape;1446;p29"/>
              <p:cNvSpPr/>
              <p:nvPr/>
            </p:nvSpPr>
            <p:spPr>
              <a:xfrm>
                <a:off x="2676850" y="934800"/>
                <a:ext cx="1306650" cy="637675"/>
              </a:xfrm>
              <a:custGeom>
                <a:avLst/>
                <a:gdLst/>
                <a:ahLst/>
                <a:cxnLst/>
                <a:rect l="l" t="t" r="r" b="b"/>
                <a:pathLst>
                  <a:path w="52266" h="25507" extrusionOk="0">
                    <a:moveTo>
                      <a:pt x="143" y="0"/>
                    </a:moveTo>
                    <a:lnTo>
                      <a:pt x="0" y="143"/>
                    </a:lnTo>
                    <a:lnTo>
                      <a:pt x="1965" y="2060"/>
                    </a:lnTo>
                    <a:lnTo>
                      <a:pt x="1965" y="12183"/>
                    </a:lnTo>
                    <a:lnTo>
                      <a:pt x="14845" y="25459"/>
                    </a:lnTo>
                    <a:lnTo>
                      <a:pt x="14892" y="25507"/>
                    </a:lnTo>
                    <a:lnTo>
                      <a:pt x="52265" y="25507"/>
                    </a:lnTo>
                    <a:lnTo>
                      <a:pt x="52265" y="25301"/>
                    </a:lnTo>
                    <a:lnTo>
                      <a:pt x="14972" y="25301"/>
                    </a:lnTo>
                    <a:lnTo>
                      <a:pt x="2155" y="12104"/>
                    </a:lnTo>
                    <a:lnTo>
                      <a:pt x="2155" y="198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47" name="Google Shape;1447;p29"/>
              <p:cNvSpPr/>
              <p:nvPr/>
            </p:nvSpPr>
            <p:spPr>
              <a:xfrm>
                <a:off x="2508525" y="824675"/>
                <a:ext cx="1474975" cy="722850"/>
              </a:xfrm>
              <a:custGeom>
                <a:avLst/>
                <a:gdLst/>
                <a:ahLst/>
                <a:cxnLst/>
                <a:rect l="l" t="t" r="r" b="b"/>
                <a:pathLst>
                  <a:path w="58999" h="28914" extrusionOk="0">
                    <a:moveTo>
                      <a:pt x="3391" y="1"/>
                    </a:moveTo>
                    <a:lnTo>
                      <a:pt x="0" y="3439"/>
                    </a:lnTo>
                    <a:lnTo>
                      <a:pt x="143" y="3565"/>
                    </a:lnTo>
                    <a:lnTo>
                      <a:pt x="3470" y="207"/>
                    </a:lnTo>
                    <a:lnTo>
                      <a:pt x="6337" y="207"/>
                    </a:lnTo>
                    <a:lnTo>
                      <a:pt x="9490" y="3407"/>
                    </a:lnTo>
                    <a:lnTo>
                      <a:pt x="9490" y="16081"/>
                    </a:lnTo>
                    <a:lnTo>
                      <a:pt x="22085" y="28882"/>
                    </a:lnTo>
                    <a:lnTo>
                      <a:pt x="22101" y="28914"/>
                    </a:lnTo>
                    <a:lnTo>
                      <a:pt x="58998" y="28914"/>
                    </a:lnTo>
                    <a:lnTo>
                      <a:pt x="58998" y="28724"/>
                    </a:lnTo>
                    <a:lnTo>
                      <a:pt x="22180" y="28724"/>
                    </a:lnTo>
                    <a:lnTo>
                      <a:pt x="9680" y="16002"/>
                    </a:lnTo>
                    <a:lnTo>
                      <a:pt x="9680" y="3328"/>
                    </a:lnTo>
                    <a:lnTo>
                      <a:pt x="64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2413850" y="804875"/>
                <a:ext cx="1569650" cy="718100"/>
              </a:xfrm>
              <a:custGeom>
                <a:avLst/>
                <a:gdLst/>
                <a:ahLst/>
                <a:cxnLst/>
                <a:rect l="l" t="t" r="r" b="b"/>
                <a:pathLst>
                  <a:path w="62786" h="28724" extrusionOk="0">
                    <a:moveTo>
                      <a:pt x="7178" y="1"/>
                    </a:moveTo>
                    <a:lnTo>
                      <a:pt x="4738" y="2377"/>
                    </a:lnTo>
                    <a:lnTo>
                      <a:pt x="1" y="2377"/>
                    </a:lnTo>
                    <a:lnTo>
                      <a:pt x="1" y="2583"/>
                    </a:lnTo>
                    <a:lnTo>
                      <a:pt x="4817" y="2583"/>
                    </a:lnTo>
                    <a:lnTo>
                      <a:pt x="7257" y="207"/>
                    </a:lnTo>
                    <a:lnTo>
                      <a:pt x="10901" y="207"/>
                    </a:lnTo>
                    <a:lnTo>
                      <a:pt x="14259" y="3597"/>
                    </a:lnTo>
                    <a:lnTo>
                      <a:pt x="14259" y="16382"/>
                    </a:lnTo>
                    <a:lnTo>
                      <a:pt x="26347" y="28676"/>
                    </a:lnTo>
                    <a:lnTo>
                      <a:pt x="26363" y="28723"/>
                    </a:lnTo>
                    <a:lnTo>
                      <a:pt x="62785" y="28723"/>
                    </a:lnTo>
                    <a:lnTo>
                      <a:pt x="62785" y="28517"/>
                    </a:lnTo>
                    <a:lnTo>
                      <a:pt x="26442" y="28517"/>
                    </a:lnTo>
                    <a:lnTo>
                      <a:pt x="14465" y="16303"/>
                    </a:lnTo>
                    <a:lnTo>
                      <a:pt x="14465" y="3502"/>
                    </a:lnTo>
                    <a:lnTo>
                      <a:pt x="109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2946975" y="1316600"/>
                <a:ext cx="103652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41461" h="6671" extrusionOk="0">
                    <a:moveTo>
                      <a:pt x="143" y="0"/>
                    </a:moveTo>
                    <a:lnTo>
                      <a:pt x="0" y="127"/>
                    </a:lnTo>
                    <a:lnTo>
                      <a:pt x="6559" y="6670"/>
                    </a:lnTo>
                    <a:lnTo>
                      <a:pt x="41460" y="6670"/>
                    </a:lnTo>
                    <a:lnTo>
                      <a:pt x="41460" y="6464"/>
                    </a:lnTo>
                    <a:lnTo>
                      <a:pt x="6638" y="6464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2770325" y="666250"/>
                <a:ext cx="1213175" cy="752550"/>
              </a:xfrm>
              <a:custGeom>
                <a:avLst/>
                <a:gdLst/>
                <a:ahLst/>
                <a:cxnLst/>
                <a:rect l="l" t="t" r="r" b="b"/>
                <a:pathLst>
                  <a:path w="48527" h="30102" extrusionOk="0">
                    <a:moveTo>
                      <a:pt x="0" y="1"/>
                    </a:moveTo>
                    <a:lnTo>
                      <a:pt x="0" y="2979"/>
                    </a:lnTo>
                    <a:lnTo>
                      <a:pt x="2377" y="5292"/>
                    </a:lnTo>
                    <a:lnTo>
                      <a:pt x="2377" y="19725"/>
                    </a:lnTo>
                    <a:lnTo>
                      <a:pt x="13039" y="30102"/>
                    </a:lnTo>
                    <a:lnTo>
                      <a:pt x="48526" y="30102"/>
                    </a:lnTo>
                    <a:lnTo>
                      <a:pt x="48526" y="29912"/>
                    </a:lnTo>
                    <a:lnTo>
                      <a:pt x="13118" y="29912"/>
                    </a:lnTo>
                    <a:lnTo>
                      <a:pt x="2583" y="19630"/>
                    </a:lnTo>
                    <a:lnTo>
                      <a:pt x="2583" y="5213"/>
                    </a:lnTo>
                    <a:lnTo>
                      <a:pt x="206" y="2900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51" name="Google Shape;1451;p29"/>
              <p:cNvSpPr/>
              <p:nvPr/>
            </p:nvSpPr>
            <p:spPr>
              <a:xfrm>
                <a:off x="2864575" y="798150"/>
                <a:ext cx="1118925" cy="606000"/>
              </a:xfrm>
              <a:custGeom>
                <a:avLst/>
                <a:gdLst/>
                <a:ahLst/>
                <a:cxnLst/>
                <a:rect l="l" t="t" r="r" b="b"/>
                <a:pathLst>
                  <a:path w="44757" h="24240" extrusionOk="0">
                    <a:moveTo>
                      <a:pt x="1" y="0"/>
                    </a:moveTo>
                    <a:lnTo>
                      <a:pt x="1" y="14132"/>
                    </a:lnTo>
                    <a:lnTo>
                      <a:pt x="10140" y="24240"/>
                    </a:lnTo>
                    <a:lnTo>
                      <a:pt x="44756" y="24240"/>
                    </a:lnTo>
                    <a:lnTo>
                      <a:pt x="44756" y="24034"/>
                    </a:lnTo>
                    <a:lnTo>
                      <a:pt x="10219" y="24034"/>
                    </a:lnTo>
                    <a:lnTo>
                      <a:pt x="191" y="14053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52" name="Google Shape;1452;p29"/>
              <p:cNvSpPr/>
              <p:nvPr/>
            </p:nvSpPr>
            <p:spPr>
              <a:xfrm>
                <a:off x="2857050" y="695175"/>
                <a:ext cx="1126450" cy="684025"/>
              </a:xfrm>
              <a:custGeom>
                <a:avLst/>
                <a:gdLst/>
                <a:ahLst/>
                <a:cxnLst/>
                <a:rect l="l" t="t" r="r" b="b"/>
                <a:pathLst>
                  <a:path w="45058" h="27361" extrusionOk="0">
                    <a:moveTo>
                      <a:pt x="143" y="0"/>
                    </a:moveTo>
                    <a:lnTo>
                      <a:pt x="1" y="143"/>
                    </a:lnTo>
                    <a:lnTo>
                      <a:pt x="1680" y="1901"/>
                    </a:lnTo>
                    <a:lnTo>
                      <a:pt x="1680" y="17760"/>
                    </a:lnTo>
                    <a:lnTo>
                      <a:pt x="11503" y="27361"/>
                    </a:lnTo>
                    <a:lnTo>
                      <a:pt x="45057" y="27361"/>
                    </a:lnTo>
                    <a:lnTo>
                      <a:pt x="45057" y="27170"/>
                    </a:lnTo>
                    <a:lnTo>
                      <a:pt x="11582" y="27170"/>
                    </a:lnTo>
                    <a:lnTo>
                      <a:pt x="1886" y="17681"/>
                    </a:lnTo>
                    <a:lnTo>
                      <a:pt x="1886" y="1822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2567525" y="596950"/>
                <a:ext cx="1415975" cy="728000"/>
              </a:xfrm>
              <a:custGeom>
                <a:avLst/>
                <a:gdLst/>
                <a:ahLst/>
                <a:cxnLst/>
                <a:rect l="l" t="t" r="r" b="b"/>
                <a:pathLst>
                  <a:path w="56639" h="29120" extrusionOk="0">
                    <a:moveTo>
                      <a:pt x="1" y="0"/>
                    </a:moveTo>
                    <a:lnTo>
                      <a:pt x="1" y="206"/>
                    </a:lnTo>
                    <a:lnTo>
                      <a:pt x="12247" y="206"/>
                    </a:lnTo>
                    <a:lnTo>
                      <a:pt x="15241" y="3296"/>
                    </a:lnTo>
                    <a:lnTo>
                      <a:pt x="15241" y="20279"/>
                    </a:lnTo>
                    <a:lnTo>
                      <a:pt x="24256" y="29119"/>
                    </a:lnTo>
                    <a:lnTo>
                      <a:pt x="56638" y="29119"/>
                    </a:lnTo>
                    <a:lnTo>
                      <a:pt x="56638" y="28913"/>
                    </a:lnTo>
                    <a:lnTo>
                      <a:pt x="24335" y="28913"/>
                    </a:lnTo>
                    <a:lnTo>
                      <a:pt x="15447" y="20200"/>
                    </a:lnTo>
                    <a:lnTo>
                      <a:pt x="15447" y="3216"/>
                    </a:lnTo>
                    <a:lnTo>
                      <a:pt x="123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2357225" y="1123325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28" y="0"/>
                      <a:pt x="1" y="412"/>
                      <a:pt x="1" y="935"/>
                    </a:cubicBezTo>
                    <a:cubicBezTo>
                      <a:pt x="1" y="1442"/>
                      <a:pt x="428" y="1854"/>
                      <a:pt x="935" y="1854"/>
                    </a:cubicBezTo>
                    <a:cubicBezTo>
                      <a:pt x="1458" y="1854"/>
                      <a:pt x="1870" y="1442"/>
                      <a:pt x="1870" y="935"/>
                    </a:cubicBezTo>
                    <a:cubicBezTo>
                      <a:pt x="1870" y="412"/>
                      <a:pt x="1458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2748525" y="633375"/>
                <a:ext cx="467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5" extrusionOk="0">
                    <a:moveTo>
                      <a:pt x="936" y="1"/>
                    </a:moveTo>
                    <a:cubicBezTo>
                      <a:pt x="413" y="1"/>
                      <a:pt x="1" y="413"/>
                      <a:pt x="1" y="920"/>
                    </a:cubicBezTo>
                    <a:cubicBezTo>
                      <a:pt x="1" y="1443"/>
                      <a:pt x="413" y="1854"/>
                      <a:pt x="936" y="1854"/>
                    </a:cubicBezTo>
                    <a:cubicBezTo>
                      <a:pt x="1443" y="1854"/>
                      <a:pt x="1870" y="1443"/>
                      <a:pt x="1870" y="920"/>
                    </a:cubicBezTo>
                    <a:cubicBezTo>
                      <a:pt x="1870" y="413"/>
                      <a:pt x="1443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56" name="Google Shape;1456;p29"/>
              <p:cNvSpPr/>
              <p:nvPr/>
            </p:nvSpPr>
            <p:spPr>
              <a:xfrm>
                <a:off x="2842800" y="682900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19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19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57" name="Google Shape;1457;p29"/>
              <p:cNvSpPr/>
              <p:nvPr/>
            </p:nvSpPr>
            <p:spPr>
              <a:xfrm>
                <a:off x="2530700" y="1148275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35" y="0"/>
                    </a:moveTo>
                    <a:cubicBezTo>
                      <a:pt x="412" y="0"/>
                      <a:pt x="1" y="412"/>
                      <a:pt x="1" y="919"/>
                    </a:cubicBezTo>
                    <a:cubicBezTo>
                      <a:pt x="1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2916875" y="1286900"/>
                <a:ext cx="467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54" extrusionOk="0">
                    <a:moveTo>
                      <a:pt x="935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69" y="1442"/>
                      <a:pt x="1869" y="919"/>
                    </a:cubicBezTo>
                    <a:cubicBezTo>
                      <a:pt x="1869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2280775" y="10314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1" y="207"/>
                    </a:moveTo>
                    <a:cubicBezTo>
                      <a:pt x="1490" y="207"/>
                      <a:pt x="1854" y="587"/>
                      <a:pt x="1854" y="1046"/>
                    </a:cubicBezTo>
                    <a:cubicBezTo>
                      <a:pt x="1854" y="1506"/>
                      <a:pt x="1490" y="1870"/>
                      <a:pt x="1031" y="1870"/>
                    </a:cubicBezTo>
                    <a:cubicBezTo>
                      <a:pt x="571" y="1870"/>
                      <a:pt x="191" y="1506"/>
                      <a:pt x="191" y="1046"/>
                    </a:cubicBezTo>
                    <a:cubicBezTo>
                      <a:pt x="191" y="587"/>
                      <a:pt x="571" y="207"/>
                      <a:pt x="1031" y="207"/>
                    </a:cubicBezTo>
                    <a:close/>
                    <a:moveTo>
                      <a:pt x="1031" y="1"/>
                    </a:moveTo>
                    <a:cubicBezTo>
                      <a:pt x="460" y="1"/>
                      <a:pt x="1" y="476"/>
                      <a:pt x="1" y="1030"/>
                    </a:cubicBezTo>
                    <a:cubicBezTo>
                      <a:pt x="1" y="1601"/>
                      <a:pt x="476" y="2060"/>
                      <a:pt x="1031" y="2060"/>
                    </a:cubicBezTo>
                    <a:cubicBezTo>
                      <a:pt x="1601" y="2060"/>
                      <a:pt x="2060" y="1601"/>
                      <a:pt x="2060" y="1030"/>
                    </a:cubicBezTo>
                    <a:cubicBezTo>
                      <a:pt x="2060" y="444"/>
                      <a:pt x="1585" y="1"/>
                      <a:pt x="10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60" name="Google Shape;1460;p29"/>
              <p:cNvSpPr/>
              <p:nvPr/>
            </p:nvSpPr>
            <p:spPr>
              <a:xfrm>
                <a:off x="2364750" y="842900"/>
                <a:ext cx="51525" cy="519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77" extrusionOk="0">
                    <a:moveTo>
                      <a:pt x="1030" y="222"/>
                    </a:moveTo>
                    <a:cubicBezTo>
                      <a:pt x="1490" y="222"/>
                      <a:pt x="1870" y="603"/>
                      <a:pt x="1870" y="1062"/>
                    </a:cubicBezTo>
                    <a:cubicBezTo>
                      <a:pt x="1870" y="1506"/>
                      <a:pt x="1490" y="1886"/>
                      <a:pt x="1030" y="1886"/>
                    </a:cubicBezTo>
                    <a:cubicBezTo>
                      <a:pt x="587" y="1886"/>
                      <a:pt x="206" y="1522"/>
                      <a:pt x="206" y="1062"/>
                    </a:cubicBezTo>
                    <a:cubicBezTo>
                      <a:pt x="206" y="603"/>
                      <a:pt x="587" y="222"/>
                      <a:pt x="1030" y="222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1" y="492"/>
                      <a:pt x="1" y="1046"/>
                    </a:cubicBezTo>
                    <a:cubicBezTo>
                      <a:pt x="1" y="1617"/>
                      <a:pt x="476" y="2076"/>
                      <a:pt x="1030" y="2076"/>
                    </a:cubicBezTo>
                    <a:cubicBezTo>
                      <a:pt x="1616" y="2076"/>
                      <a:pt x="2060" y="1617"/>
                      <a:pt x="2060" y="1046"/>
                    </a:cubicBezTo>
                    <a:cubicBezTo>
                      <a:pt x="2060" y="460"/>
                      <a:pt x="1585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61" name="Google Shape;1461;p29"/>
              <p:cNvSpPr/>
              <p:nvPr/>
            </p:nvSpPr>
            <p:spPr>
              <a:xfrm>
                <a:off x="2468925" y="90270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30" y="207"/>
                    </a:moveTo>
                    <a:cubicBezTo>
                      <a:pt x="1489" y="207"/>
                      <a:pt x="1854" y="587"/>
                      <a:pt x="1854" y="1046"/>
                    </a:cubicBezTo>
                    <a:cubicBezTo>
                      <a:pt x="1854" y="1490"/>
                      <a:pt x="1489" y="1870"/>
                      <a:pt x="1030" y="1870"/>
                    </a:cubicBezTo>
                    <a:cubicBezTo>
                      <a:pt x="570" y="1870"/>
                      <a:pt x="190" y="1506"/>
                      <a:pt x="190" y="1046"/>
                    </a:cubicBezTo>
                    <a:cubicBezTo>
                      <a:pt x="190" y="587"/>
                      <a:pt x="570" y="207"/>
                      <a:pt x="1030" y="207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5" y="2060"/>
                      <a:pt x="1030" y="2060"/>
                    </a:cubicBezTo>
                    <a:cubicBezTo>
                      <a:pt x="1600" y="2060"/>
                      <a:pt x="2060" y="1601"/>
                      <a:pt x="2060" y="1031"/>
                    </a:cubicBezTo>
                    <a:cubicBezTo>
                      <a:pt x="2060" y="444"/>
                      <a:pt x="1584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2637250" y="89280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30" y="207"/>
                    </a:moveTo>
                    <a:cubicBezTo>
                      <a:pt x="1489" y="207"/>
                      <a:pt x="1854" y="587"/>
                      <a:pt x="1854" y="1046"/>
                    </a:cubicBezTo>
                    <a:cubicBezTo>
                      <a:pt x="1854" y="1490"/>
                      <a:pt x="1489" y="1870"/>
                      <a:pt x="1030" y="1870"/>
                    </a:cubicBezTo>
                    <a:cubicBezTo>
                      <a:pt x="571" y="1870"/>
                      <a:pt x="190" y="1506"/>
                      <a:pt x="190" y="1046"/>
                    </a:cubicBezTo>
                    <a:cubicBezTo>
                      <a:pt x="190" y="587"/>
                      <a:pt x="571" y="207"/>
                      <a:pt x="1030" y="207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5" y="2060"/>
                      <a:pt x="1030" y="2060"/>
                    </a:cubicBezTo>
                    <a:cubicBezTo>
                      <a:pt x="1600" y="2060"/>
                      <a:pt x="2060" y="1601"/>
                      <a:pt x="2060" y="1031"/>
                    </a:cubicBezTo>
                    <a:cubicBezTo>
                      <a:pt x="2060" y="444"/>
                      <a:pt x="1600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2394450" y="95222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30" y="206"/>
                    </a:moveTo>
                    <a:cubicBezTo>
                      <a:pt x="1490" y="206"/>
                      <a:pt x="1870" y="586"/>
                      <a:pt x="1870" y="1046"/>
                    </a:cubicBezTo>
                    <a:cubicBezTo>
                      <a:pt x="1870" y="1489"/>
                      <a:pt x="1490" y="1870"/>
                      <a:pt x="1030" y="1870"/>
                    </a:cubicBezTo>
                    <a:cubicBezTo>
                      <a:pt x="587" y="1870"/>
                      <a:pt x="207" y="1505"/>
                      <a:pt x="207" y="1046"/>
                    </a:cubicBezTo>
                    <a:cubicBezTo>
                      <a:pt x="207" y="586"/>
                      <a:pt x="587" y="206"/>
                      <a:pt x="1030" y="206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1" y="475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617" y="2060"/>
                      <a:pt x="2060" y="1600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64" name="Google Shape;1464;p29"/>
              <p:cNvSpPr/>
              <p:nvPr/>
            </p:nvSpPr>
            <p:spPr>
              <a:xfrm>
                <a:off x="2498625" y="991825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30" y="206"/>
                    </a:moveTo>
                    <a:cubicBezTo>
                      <a:pt x="1489" y="206"/>
                      <a:pt x="1854" y="587"/>
                      <a:pt x="1854" y="1046"/>
                    </a:cubicBezTo>
                    <a:cubicBezTo>
                      <a:pt x="1854" y="1490"/>
                      <a:pt x="1489" y="1870"/>
                      <a:pt x="1030" y="1870"/>
                    </a:cubicBezTo>
                    <a:cubicBezTo>
                      <a:pt x="571" y="1870"/>
                      <a:pt x="190" y="1506"/>
                      <a:pt x="190" y="1046"/>
                    </a:cubicBezTo>
                    <a:cubicBezTo>
                      <a:pt x="190" y="587"/>
                      <a:pt x="571" y="206"/>
                      <a:pt x="1030" y="206"/>
                    </a:cubicBezTo>
                    <a:close/>
                    <a:moveTo>
                      <a:pt x="1030" y="0"/>
                    </a:moveTo>
                    <a:cubicBezTo>
                      <a:pt x="444" y="0"/>
                      <a:pt x="0" y="476"/>
                      <a:pt x="0" y="1030"/>
                    </a:cubicBezTo>
                    <a:cubicBezTo>
                      <a:pt x="0" y="1601"/>
                      <a:pt x="476" y="2060"/>
                      <a:pt x="1030" y="2060"/>
                    </a:cubicBezTo>
                    <a:cubicBezTo>
                      <a:pt x="1600" y="2060"/>
                      <a:pt x="2060" y="1601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65" name="Google Shape;1465;p29"/>
              <p:cNvSpPr/>
              <p:nvPr/>
            </p:nvSpPr>
            <p:spPr>
              <a:xfrm>
                <a:off x="2840025" y="749025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0" y="223"/>
                    </a:moveTo>
                    <a:cubicBezTo>
                      <a:pt x="1490" y="223"/>
                      <a:pt x="1870" y="603"/>
                      <a:pt x="1870" y="1047"/>
                    </a:cubicBezTo>
                    <a:cubicBezTo>
                      <a:pt x="1870" y="1506"/>
                      <a:pt x="1490" y="1886"/>
                      <a:pt x="1030" y="1886"/>
                    </a:cubicBezTo>
                    <a:cubicBezTo>
                      <a:pt x="587" y="1886"/>
                      <a:pt x="207" y="1506"/>
                      <a:pt x="207" y="1047"/>
                    </a:cubicBezTo>
                    <a:cubicBezTo>
                      <a:pt x="207" y="603"/>
                      <a:pt x="587" y="223"/>
                      <a:pt x="1030" y="223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01"/>
                      <a:pt x="476" y="2060"/>
                      <a:pt x="1030" y="2060"/>
                    </a:cubicBezTo>
                    <a:cubicBezTo>
                      <a:pt x="1617" y="2060"/>
                      <a:pt x="2060" y="1601"/>
                      <a:pt x="2060" y="1031"/>
                    </a:cubicBezTo>
                    <a:cubicBezTo>
                      <a:pt x="2060" y="460"/>
                      <a:pt x="1601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2518425" y="570800"/>
                <a:ext cx="515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1" extrusionOk="0">
                    <a:moveTo>
                      <a:pt x="1030" y="223"/>
                    </a:moveTo>
                    <a:cubicBezTo>
                      <a:pt x="1490" y="223"/>
                      <a:pt x="1854" y="603"/>
                      <a:pt x="1854" y="1046"/>
                    </a:cubicBezTo>
                    <a:cubicBezTo>
                      <a:pt x="1854" y="1506"/>
                      <a:pt x="1490" y="1886"/>
                      <a:pt x="1030" y="1886"/>
                    </a:cubicBezTo>
                    <a:cubicBezTo>
                      <a:pt x="571" y="1886"/>
                      <a:pt x="191" y="1506"/>
                      <a:pt x="191" y="1046"/>
                    </a:cubicBezTo>
                    <a:cubicBezTo>
                      <a:pt x="191" y="603"/>
                      <a:pt x="571" y="223"/>
                      <a:pt x="1030" y="223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76"/>
                      <a:pt x="0" y="1031"/>
                    </a:cubicBezTo>
                    <a:cubicBezTo>
                      <a:pt x="0" y="1601"/>
                      <a:pt x="476" y="2060"/>
                      <a:pt x="1030" y="2060"/>
                    </a:cubicBezTo>
                    <a:cubicBezTo>
                      <a:pt x="1601" y="2060"/>
                      <a:pt x="2060" y="1601"/>
                      <a:pt x="2060" y="1031"/>
                    </a:cubicBezTo>
                    <a:cubicBezTo>
                      <a:pt x="2060" y="460"/>
                      <a:pt x="1585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pic>
          <p:nvPicPr>
            <p:cNvPr id="1467" name="Google Shape;1467;p29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7093325" y="74282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8" name="Google Shape;1468;p29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7840225" y="-14952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9" name="Google Shape;1469;p29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8126000" y="102782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70" name="Google Shape;1470;p29"/>
          <p:cNvGrpSpPr/>
          <p:nvPr/>
        </p:nvGrpSpPr>
        <p:grpSpPr>
          <a:xfrm>
            <a:off x="-1749991" y="207059"/>
            <a:ext cx="4557292" cy="2251309"/>
            <a:chOff x="-1312494" y="155294"/>
            <a:chExt cx="3417969" cy="1688482"/>
          </a:xfrm>
        </p:grpSpPr>
        <p:grpSp>
          <p:nvGrpSpPr>
            <p:cNvPr id="1471" name="Google Shape;1471;p29"/>
            <p:cNvGrpSpPr/>
            <p:nvPr/>
          </p:nvGrpSpPr>
          <p:grpSpPr>
            <a:xfrm>
              <a:off x="-1312494" y="155294"/>
              <a:ext cx="2907181" cy="1177348"/>
              <a:chOff x="2442775" y="3274750"/>
              <a:chExt cx="1690025" cy="684425"/>
            </a:xfrm>
          </p:grpSpPr>
          <p:sp>
            <p:nvSpPr>
              <p:cNvPr id="1472" name="Google Shape;1472;p29"/>
              <p:cNvSpPr/>
              <p:nvPr/>
            </p:nvSpPr>
            <p:spPr>
              <a:xfrm>
                <a:off x="2683575" y="3475550"/>
                <a:ext cx="870175" cy="445600"/>
              </a:xfrm>
              <a:custGeom>
                <a:avLst/>
                <a:gdLst/>
                <a:ahLst/>
                <a:cxnLst/>
                <a:rect l="l" t="t" r="r" b="b"/>
                <a:pathLst>
                  <a:path w="34807" h="17824" extrusionOk="0">
                    <a:moveTo>
                      <a:pt x="5371" y="0"/>
                    </a:moveTo>
                    <a:lnTo>
                      <a:pt x="2884" y="2567"/>
                    </a:lnTo>
                    <a:lnTo>
                      <a:pt x="1" y="2567"/>
                    </a:lnTo>
                    <a:lnTo>
                      <a:pt x="1" y="2773"/>
                    </a:lnTo>
                    <a:lnTo>
                      <a:pt x="2947" y="2773"/>
                    </a:lnTo>
                    <a:lnTo>
                      <a:pt x="5451" y="190"/>
                    </a:lnTo>
                    <a:lnTo>
                      <a:pt x="13435" y="190"/>
                    </a:lnTo>
                    <a:lnTo>
                      <a:pt x="20802" y="7526"/>
                    </a:lnTo>
                    <a:lnTo>
                      <a:pt x="26695" y="7526"/>
                    </a:lnTo>
                    <a:lnTo>
                      <a:pt x="27868" y="8714"/>
                    </a:lnTo>
                    <a:lnTo>
                      <a:pt x="31052" y="8714"/>
                    </a:lnTo>
                    <a:lnTo>
                      <a:pt x="32225" y="9965"/>
                    </a:lnTo>
                    <a:lnTo>
                      <a:pt x="32225" y="13894"/>
                    </a:lnTo>
                    <a:lnTo>
                      <a:pt x="34601" y="16350"/>
                    </a:lnTo>
                    <a:lnTo>
                      <a:pt x="34601" y="17823"/>
                    </a:lnTo>
                    <a:lnTo>
                      <a:pt x="34807" y="17823"/>
                    </a:lnTo>
                    <a:lnTo>
                      <a:pt x="34807" y="16271"/>
                    </a:lnTo>
                    <a:lnTo>
                      <a:pt x="32430" y="13815"/>
                    </a:lnTo>
                    <a:lnTo>
                      <a:pt x="32430" y="9886"/>
                    </a:lnTo>
                    <a:lnTo>
                      <a:pt x="31131" y="8508"/>
                    </a:lnTo>
                    <a:lnTo>
                      <a:pt x="27947" y="8508"/>
                    </a:lnTo>
                    <a:lnTo>
                      <a:pt x="26775" y="7320"/>
                    </a:lnTo>
                    <a:lnTo>
                      <a:pt x="20881" y="7320"/>
                    </a:lnTo>
                    <a:lnTo>
                      <a:pt x="13530" y="32"/>
                    </a:lnTo>
                    <a:lnTo>
                      <a:pt x="135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73" name="Google Shape;1473;p29"/>
              <p:cNvSpPr/>
              <p:nvPr/>
            </p:nvSpPr>
            <p:spPr>
              <a:xfrm>
                <a:off x="3728800" y="3776950"/>
                <a:ext cx="359650" cy="139050"/>
              </a:xfrm>
              <a:custGeom>
                <a:avLst/>
                <a:gdLst/>
                <a:ahLst/>
                <a:cxnLst/>
                <a:rect l="l" t="t" r="r" b="b"/>
                <a:pathLst>
                  <a:path w="14386" h="5562" extrusionOk="0">
                    <a:moveTo>
                      <a:pt x="143" y="1"/>
                    </a:moveTo>
                    <a:lnTo>
                      <a:pt x="0" y="143"/>
                    </a:lnTo>
                    <a:lnTo>
                      <a:pt x="1315" y="1442"/>
                    </a:lnTo>
                    <a:lnTo>
                      <a:pt x="1315" y="3232"/>
                    </a:lnTo>
                    <a:lnTo>
                      <a:pt x="2995" y="4769"/>
                    </a:lnTo>
                    <a:lnTo>
                      <a:pt x="7034" y="4769"/>
                    </a:lnTo>
                    <a:lnTo>
                      <a:pt x="7985" y="5561"/>
                    </a:lnTo>
                    <a:lnTo>
                      <a:pt x="10472" y="5561"/>
                    </a:lnTo>
                    <a:lnTo>
                      <a:pt x="13007" y="3185"/>
                    </a:lnTo>
                    <a:lnTo>
                      <a:pt x="14385" y="3185"/>
                    </a:lnTo>
                    <a:lnTo>
                      <a:pt x="14385" y="2995"/>
                    </a:lnTo>
                    <a:lnTo>
                      <a:pt x="12928" y="2995"/>
                    </a:lnTo>
                    <a:lnTo>
                      <a:pt x="10393" y="5371"/>
                    </a:lnTo>
                    <a:lnTo>
                      <a:pt x="8064" y="5371"/>
                    </a:lnTo>
                    <a:lnTo>
                      <a:pt x="7114" y="4579"/>
                    </a:lnTo>
                    <a:lnTo>
                      <a:pt x="3074" y="4579"/>
                    </a:lnTo>
                    <a:lnTo>
                      <a:pt x="1505" y="3153"/>
                    </a:lnTo>
                    <a:lnTo>
                      <a:pt x="1505" y="1363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74" name="Google Shape;1474;p29"/>
              <p:cNvSpPr/>
              <p:nvPr/>
            </p:nvSpPr>
            <p:spPr>
              <a:xfrm>
                <a:off x="2739025" y="3416125"/>
                <a:ext cx="1218725" cy="460275"/>
              </a:xfrm>
              <a:custGeom>
                <a:avLst/>
                <a:gdLst/>
                <a:ahLst/>
                <a:cxnLst/>
                <a:rect l="l" t="t" r="r" b="b"/>
                <a:pathLst>
                  <a:path w="48749" h="18411" extrusionOk="0">
                    <a:moveTo>
                      <a:pt x="3042" y="1"/>
                    </a:moveTo>
                    <a:lnTo>
                      <a:pt x="48" y="2884"/>
                    </a:lnTo>
                    <a:lnTo>
                      <a:pt x="1" y="4358"/>
                    </a:lnTo>
                    <a:lnTo>
                      <a:pt x="3106" y="1189"/>
                    </a:lnTo>
                    <a:lnTo>
                      <a:pt x="11011" y="1189"/>
                    </a:lnTo>
                    <a:lnTo>
                      <a:pt x="17713" y="7922"/>
                    </a:lnTo>
                    <a:lnTo>
                      <a:pt x="35567" y="7922"/>
                    </a:lnTo>
                    <a:lnTo>
                      <a:pt x="36550" y="8952"/>
                    </a:lnTo>
                    <a:lnTo>
                      <a:pt x="36550" y="10885"/>
                    </a:lnTo>
                    <a:lnTo>
                      <a:pt x="36740" y="10885"/>
                    </a:lnTo>
                    <a:lnTo>
                      <a:pt x="36740" y="8873"/>
                    </a:lnTo>
                    <a:lnTo>
                      <a:pt x="35646" y="7716"/>
                    </a:lnTo>
                    <a:lnTo>
                      <a:pt x="17792" y="7716"/>
                    </a:lnTo>
                    <a:lnTo>
                      <a:pt x="11091" y="983"/>
                    </a:lnTo>
                    <a:lnTo>
                      <a:pt x="3042" y="983"/>
                    </a:lnTo>
                    <a:lnTo>
                      <a:pt x="223" y="3867"/>
                    </a:lnTo>
                    <a:lnTo>
                      <a:pt x="238" y="2995"/>
                    </a:lnTo>
                    <a:lnTo>
                      <a:pt x="3106" y="191"/>
                    </a:lnTo>
                    <a:lnTo>
                      <a:pt x="11011" y="191"/>
                    </a:lnTo>
                    <a:lnTo>
                      <a:pt x="17713" y="7130"/>
                    </a:lnTo>
                    <a:lnTo>
                      <a:pt x="35916" y="7130"/>
                    </a:lnTo>
                    <a:lnTo>
                      <a:pt x="38926" y="10172"/>
                    </a:lnTo>
                    <a:lnTo>
                      <a:pt x="38926" y="12437"/>
                    </a:lnTo>
                    <a:lnTo>
                      <a:pt x="41698" y="15242"/>
                    </a:lnTo>
                    <a:lnTo>
                      <a:pt x="41698" y="17190"/>
                    </a:lnTo>
                    <a:lnTo>
                      <a:pt x="43077" y="18410"/>
                    </a:lnTo>
                    <a:lnTo>
                      <a:pt x="46625" y="18410"/>
                    </a:lnTo>
                    <a:lnTo>
                      <a:pt x="47893" y="17222"/>
                    </a:lnTo>
                    <a:lnTo>
                      <a:pt x="48748" y="17222"/>
                    </a:lnTo>
                    <a:lnTo>
                      <a:pt x="48748" y="17032"/>
                    </a:lnTo>
                    <a:lnTo>
                      <a:pt x="47829" y="17032"/>
                    </a:lnTo>
                    <a:lnTo>
                      <a:pt x="46546" y="18220"/>
                    </a:lnTo>
                    <a:lnTo>
                      <a:pt x="43140" y="18220"/>
                    </a:lnTo>
                    <a:lnTo>
                      <a:pt x="41888" y="17111"/>
                    </a:lnTo>
                    <a:lnTo>
                      <a:pt x="41888" y="15162"/>
                    </a:lnTo>
                    <a:lnTo>
                      <a:pt x="39116" y="12358"/>
                    </a:lnTo>
                    <a:lnTo>
                      <a:pt x="39116" y="10093"/>
                    </a:lnTo>
                    <a:lnTo>
                      <a:pt x="35995" y="6924"/>
                    </a:lnTo>
                    <a:lnTo>
                      <a:pt x="17792" y="6924"/>
                    </a:lnTo>
                    <a:lnTo>
                      <a:pt x="110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75" name="Google Shape;1475;p29"/>
              <p:cNvSpPr/>
              <p:nvPr/>
            </p:nvSpPr>
            <p:spPr>
              <a:xfrm>
                <a:off x="2696650" y="3396325"/>
                <a:ext cx="1145050" cy="383025"/>
              </a:xfrm>
              <a:custGeom>
                <a:avLst/>
                <a:gdLst/>
                <a:ahLst/>
                <a:cxnLst/>
                <a:rect l="l" t="t" r="r" b="b"/>
                <a:pathLst>
                  <a:path w="45802" h="15321" extrusionOk="0">
                    <a:moveTo>
                      <a:pt x="1822" y="1"/>
                    </a:moveTo>
                    <a:lnTo>
                      <a:pt x="1" y="1807"/>
                    </a:lnTo>
                    <a:lnTo>
                      <a:pt x="143" y="1934"/>
                    </a:lnTo>
                    <a:lnTo>
                      <a:pt x="1902" y="191"/>
                    </a:lnTo>
                    <a:lnTo>
                      <a:pt x="12991" y="191"/>
                    </a:lnTo>
                    <a:lnTo>
                      <a:pt x="19820" y="7130"/>
                    </a:lnTo>
                    <a:lnTo>
                      <a:pt x="35440" y="7130"/>
                    </a:lnTo>
                    <a:lnTo>
                      <a:pt x="37801" y="4754"/>
                    </a:lnTo>
                    <a:lnTo>
                      <a:pt x="41524" y="4754"/>
                    </a:lnTo>
                    <a:lnTo>
                      <a:pt x="42395" y="5609"/>
                    </a:lnTo>
                    <a:lnTo>
                      <a:pt x="42395" y="12120"/>
                    </a:lnTo>
                    <a:lnTo>
                      <a:pt x="45659" y="15321"/>
                    </a:lnTo>
                    <a:lnTo>
                      <a:pt x="45801" y="15194"/>
                    </a:lnTo>
                    <a:lnTo>
                      <a:pt x="42601" y="12025"/>
                    </a:lnTo>
                    <a:lnTo>
                      <a:pt x="42601" y="5530"/>
                    </a:lnTo>
                    <a:lnTo>
                      <a:pt x="41603" y="4548"/>
                    </a:lnTo>
                    <a:lnTo>
                      <a:pt x="37722" y="4548"/>
                    </a:lnTo>
                    <a:lnTo>
                      <a:pt x="35361" y="6924"/>
                    </a:lnTo>
                    <a:lnTo>
                      <a:pt x="19899" y="6924"/>
                    </a:lnTo>
                    <a:lnTo>
                      <a:pt x="130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76" name="Google Shape;1476;p29"/>
              <p:cNvSpPr/>
              <p:nvPr/>
            </p:nvSpPr>
            <p:spPr>
              <a:xfrm>
                <a:off x="2491100" y="3376525"/>
                <a:ext cx="1412375" cy="386200"/>
              </a:xfrm>
              <a:custGeom>
                <a:avLst/>
                <a:gdLst/>
                <a:ahLst/>
                <a:cxnLst/>
                <a:rect l="l" t="t" r="r" b="b"/>
                <a:pathLst>
                  <a:path w="56495" h="15448" extrusionOk="0">
                    <a:moveTo>
                      <a:pt x="0" y="1"/>
                    </a:moveTo>
                    <a:lnTo>
                      <a:pt x="0" y="191"/>
                    </a:lnTo>
                    <a:lnTo>
                      <a:pt x="21768" y="191"/>
                    </a:lnTo>
                    <a:lnTo>
                      <a:pt x="28596" y="6924"/>
                    </a:lnTo>
                    <a:lnTo>
                      <a:pt x="43108" y="6924"/>
                    </a:lnTo>
                    <a:lnTo>
                      <a:pt x="45468" y="4548"/>
                    </a:lnTo>
                    <a:lnTo>
                      <a:pt x="50586" y="4548"/>
                    </a:lnTo>
                    <a:lnTo>
                      <a:pt x="51409" y="5546"/>
                    </a:lnTo>
                    <a:lnTo>
                      <a:pt x="51409" y="12057"/>
                    </a:lnTo>
                    <a:lnTo>
                      <a:pt x="54752" y="15447"/>
                    </a:lnTo>
                    <a:lnTo>
                      <a:pt x="56495" y="15447"/>
                    </a:lnTo>
                    <a:lnTo>
                      <a:pt x="56495" y="15241"/>
                    </a:lnTo>
                    <a:lnTo>
                      <a:pt x="54831" y="15241"/>
                    </a:lnTo>
                    <a:lnTo>
                      <a:pt x="51615" y="11978"/>
                    </a:lnTo>
                    <a:lnTo>
                      <a:pt x="51615" y="5482"/>
                    </a:lnTo>
                    <a:lnTo>
                      <a:pt x="50681" y="4357"/>
                    </a:lnTo>
                    <a:lnTo>
                      <a:pt x="45389" y="4357"/>
                    </a:lnTo>
                    <a:lnTo>
                      <a:pt x="43029" y="6734"/>
                    </a:lnTo>
                    <a:lnTo>
                      <a:pt x="28675" y="6734"/>
                    </a:lnTo>
                    <a:lnTo>
                      <a:pt x="218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77" name="Google Shape;1477;p29"/>
              <p:cNvSpPr/>
              <p:nvPr/>
            </p:nvSpPr>
            <p:spPr>
              <a:xfrm>
                <a:off x="3040050" y="3312775"/>
                <a:ext cx="532725" cy="192500"/>
              </a:xfrm>
              <a:custGeom>
                <a:avLst/>
                <a:gdLst/>
                <a:ahLst/>
                <a:cxnLst/>
                <a:rect l="l" t="t" r="r" b="b"/>
                <a:pathLst>
                  <a:path w="21309" h="7700" extrusionOk="0">
                    <a:moveTo>
                      <a:pt x="143" y="0"/>
                    </a:moveTo>
                    <a:lnTo>
                      <a:pt x="0" y="127"/>
                    </a:lnTo>
                    <a:lnTo>
                      <a:pt x="6638" y="6511"/>
                    </a:lnTo>
                    <a:lnTo>
                      <a:pt x="9411" y="6511"/>
                    </a:lnTo>
                    <a:lnTo>
                      <a:pt x="10298" y="5719"/>
                    </a:lnTo>
                    <a:lnTo>
                      <a:pt x="11565" y="5719"/>
                    </a:lnTo>
                    <a:lnTo>
                      <a:pt x="13593" y="7700"/>
                    </a:lnTo>
                    <a:lnTo>
                      <a:pt x="20041" y="7700"/>
                    </a:lnTo>
                    <a:lnTo>
                      <a:pt x="21308" y="6305"/>
                    </a:lnTo>
                    <a:lnTo>
                      <a:pt x="15827" y="6305"/>
                    </a:lnTo>
                    <a:lnTo>
                      <a:pt x="14654" y="5418"/>
                    </a:lnTo>
                    <a:lnTo>
                      <a:pt x="14544" y="5577"/>
                    </a:lnTo>
                    <a:lnTo>
                      <a:pt x="15763" y="6511"/>
                    </a:lnTo>
                    <a:lnTo>
                      <a:pt x="20865" y="6511"/>
                    </a:lnTo>
                    <a:lnTo>
                      <a:pt x="19946" y="7494"/>
                    </a:lnTo>
                    <a:lnTo>
                      <a:pt x="13672" y="7494"/>
                    </a:lnTo>
                    <a:lnTo>
                      <a:pt x="11644" y="5513"/>
                    </a:lnTo>
                    <a:lnTo>
                      <a:pt x="10250" y="5513"/>
                    </a:lnTo>
                    <a:lnTo>
                      <a:pt x="9331" y="6305"/>
                    </a:lnTo>
                    <a:lnTo>
                      <a:pt x="6717" y="6305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78" name="Google Shape;1478;p29"/>
              <p:cNvSpPr/>
              <p:nvPr/>
            </p:nvSpPr>
            <p:spPr>
              <a:xfrm>
                <a:off x="2618225" y="3346825"/>
                <a:ext cx="692750" cy="168350"/>
              </a:xfrm>
              <a:custGeom>
                <a:avLst/>
                <a:gdLst/>
                <a:ahLst/>
                <a:cxnLst/>
                <a:rect l="l" t="t" r="r" b="b"/>
                <a:pathLst>
                  <a:path w="27710" h="6734" extrusionOk="0">
                    <a:moveTo>
                      <a:pt x="1" y="1"/>
                    </a:moveTo>
                    <a:lnTo>
                      <a:pt x="1" y="191"/>
                    </a:lnTo>
                    <a:lnTo>
                      <a:pt x="16984" y="191"/>
                    </a:lnTo>
                    <a:lnTo>
                      <a:pt x="23574" y="6734"/>
                    </a:lnTo>
                    <a:lnTo>
                      <a:pt x="27709" y="6734"/>
                    </a:lnTo>
                    <a:lnTo>
                      <a:pt x="27709" y="6528"/>
                    </a:lnTo>
                    <a:lnTo>
                      <a:pt x="23654" y="6528"/>
                    </a:lnTo>
                    <a:lnTo>
                      <a:pt x="17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79" name="Google Shape;1479;p29"/>
              <p:cNvSpPr/>
              <p:nvPr/>
            </p:nvSpPr>
            <p:spPr>
              <a:xfrm>
                <a:off x="3526800" y="3912800"/>
                <a:ext cx="463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5" extrusionOk="0">
                    <a:moveTo>
                      <a:pt x="935" y="1"/>
                    </a:moveTo>
                    <a:cubicBezTo>
                      <a:pt x="412" y="1"/>
                      <a:pt x="1" y="413"/>
                      <a:pt x="1" y="919"/>
                    </a:cubicBezTo>
                    <a:cubicBezTo>
                      <a:pt x="1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80" name="Google Shape;1480;p29"/>
              <p:cNvSpPr/>
              <p:nvPr/>
            </p:nvSpPr>
            <p:spPr>
              <a:xfrm>
                <a:off x="4086050" y="3828450"/>
                <a:ext cx="467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70" extrusionOk="0">
                    <a:moveTo>
                      <a:pt x="935" y="0"/>
                    </a:moveTo>
                    <a:cubicBezTo>
                      <a:pt x="428" y="0"/>
                      <a:pt x="0" y="412"/>
                      <a:pt x="0" y="935"/>
                    </a:cubicBezTo>
                    <a:cubicBezTo>
                      <a:pt x="0" y="1442"/>
                      <a:pt x="428" y="1870"/>
                      <a:pt x="935" y="1870"/>
                    </a:cubicBezTo>
                    <a:cubicBezTo>
                      <a:pt x="1458" y="1870"/>
                      <a:pt x="1870" y="1442"/>
                      <a:pt x="1870" y="935"/>
                    </a:cubicBezTo>
                    <a:cubicBezTo>
                      <a:pt x="1870" y="412"/>
                      <a:pt x="1458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81" name="Google Shape;1481;p29"/>
              <p:cNvSpPr/>
              <p:nvPr/>
            </p:nvSpPr>
            <p:spPr>
              <a:xfrm>
                <a:off x="2670500" y="3427625"/>
                <a:ext cx="46375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54" extrusionOk="0">
                    <a:moveTo>
                      <a:pt x="920" y="0"/>
                    </a:moveTo>
                    <a:cubicBezTo>
                      <a:pt x="413" y="0"/>
                      <a:pt x="1" y="412"/>
                      <a:pt x="1" y="919"/>
                    </a:cubicBezTo>
                    <a:cubicBezTo>
                      <a:pt x="1" y="1442"/>
                      <a:pt x="413" y="1854"/>
                      <a:pt x="920" y="1854"/>
                    </a:cubicBezTo>
                    <a:cubicBezTo>
                      <a:pt x="1443" y="1854"/>
                      <a:pt x="1855" y="1442"/>
                      <a:pt x="1855" y="919"/>
                    </a:cubicBezTo>
                    <a:cubicBezTo>
                      <a:pt x="1855" y="412"/>
                      <a:pt x="1443" y="0"/>
                      <a:pt x="9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82" name="Google Shape;1482;p29"/>
              <p:cNvSpPr/>
              <p:nvPr/>
            </p:nvSpPr>
            <p:spPr>
              <a:xfrm>
                <a:off x="3289175" y="3487025"/>
                <a:ext cx="46350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855" extrusionOk="0">
                    <a:moveTo>
                      <a:pt x="935" y="1"/>
                    </a:moveTo>
                    <a:cubicBezTo>
                      <a:pt x="412" y="1"/>
                      <a:pt x="0" y="413"/>
                      <a:pt x="0" y="920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20"/>
                    </a:cubicBezTo>
                    <a:cubicBezTo>
                      <a:pt x="1854" y="413"/>
                      <a:pt x="1442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83" name="Google Shape;1483;p29"/>
              <p:cNvSpPr/>
              <p:nvPr/>
            </p:nvSpPr>
            <p:spPr>
              <a:xfrm>
                <a:off x="3002025" y="3274750"/>
                <a:ext cx="467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70" extrusionOk="0">
                    <a:moveTo>
                      <a:pt x="935" y="0"/>
                    </a:moveTo>
                    <a:cubicBezTo>
                      <a:pt x="412" y="0"/>
                      <a:pt x="0" y="428"/>
                      <a:pt x="0" y="935"/>
                    </a:cubicBezTo>
                    <a:cubicBezTo>
                      <a:pt x="0" y="1458"/>
                      <a:pt x="412" y="1870"/>
                      <a:pt x="935" y="1870"/>
                    </a:cubicBezTo>
                    <a:cubicBezTo>
                      <a:pt x="1442" y="1870"/>
                      <a:pt x="1870" y="1458"/>
                      <a:pt x="1870" y="935"/>
                    </a:cubicBezTo>
                    <a:cubicBezTo>
                      <a:pt x="1870" y="428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84" name="Google Shape;1484;p29"/>
              <p:cNvSpPr/>
              <p:nvPr/>
            </p:nvSpPr>
            <p:spPr>
              <a:xfrm>
                <a:off x="3625825" y="3675175"/>
                <a:ext cx="4635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854" extrusionOk="0">
                    <a:moveTo>
                      <a:pt x="935" y="0"/>
                    </a:moveTo>
                    <a:cubicBezTo>
                      <a:pt x="412" y="0"/>
                      <a:pt x="0" y="412"/>
                      <a:pt x="0" y="919"/>
                    </a:cubicBezTo>
                    <a:cubicBezTo>
                      <a:pt x="0" y="1442"/>
                      <a:pt x="412" y="1854"/>
                      <a:pt x="935" y="1854"/>
                    </a:cubicBezTo>
                    <a:cubicBezTo>
                      <a:pt x="1442" y="1854"/>
                      <a:pt x="1854" y="1442"/>
                      <a:pt x="1854" y="919"/>
                    </a:cubicBezTo>
                    <a:cubicBezTo>
                      <a:pt x="1854" y="412"/>
                      <a:pt x="1442" y="0"/>
                      <a:pt x="9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85" name="Google Shape;1485;p29"/>
              <p:cNvSpPr/>
              <p:nvPr/>
            </p:nvSpPr>
            <p:spPr>
              <a:xfrm>
                <a:off x="3699875" y="3754375"/>
                <a:ext cx="46775" cy="4637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855" extrusionOk="0">
                    <a:moveTo>
                      <a:pt x="935" y="1"/>
                    </a:moveTo>
                    <a:cubicBezTo>
                      <a:pt x="429" y="1"/>
                      <a:pt x="1" y="412"/>
                      <a:pt x="1" y="919"/>
                    </a:cubicBezTo>
                    <a:cubicBezTo>
                      <a:pt x="1" y="1442"/>
                      <a:pt x="429" y="1854"/>
                      <a:pt x="935" y="1854"/>
                    </a:cubicBezTo>
                    <a:cubicBezTo>
                      <a:pt x="1458" y="1854"/>
                      <a:pt x="1870" y="1442"/>
                      <a:pt x="1870" y="919"/>
                    </a:cubicBezTo>
                    <a:cubicBezTo>
                      <a:pt x="1870" y="412"/>
                      <a:pt x="1458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86" name="Google Shape;1486;p29"/>
              <p:cNvSpPr/>
              <p:nvPr/>
            </p:nvSpPr>
            <p:spPr>
              <a:xfrm>
                <a:off x="3954950" y="3816175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30" y="190"/>
                    </a:moveTo>
                    <a:cubicBezTo>
                      <a:pt x="1490" y="190"/>
                      <a:pt x="1870" y="570"/>
                      <a:pt x="1870" y="1030"/>
                    </a:cubicBezTo>
                    <a:cubicBezTo>
                      <a:pt x="1870" y="1489"/>
                      <a:pt x="1490" y="1854"/>
                      <a:pt x="1030" y="1854"/>
                    </a:cubicBezTo>
                    <a:cubicBezTo>
                      <a:pt x="587" y="1854"/>
                      <a:pt x="206" y="1489"/>
                      <a:pt x="206" y="1030"/>
                    </a:cubicBezTo>
                    <a:cubicBezTo>
                      <a:pt x="206" y="570"/>
                      <a:pt x="587" y="190"/>
                      <a:pt x="1030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0" y="475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585" y="2060"/>
                      <a:pt x="2060" y="1584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87" name="Google Shape;1487;p29"/>
              <p:cNvSpPr/>
              <p:nvPr/>
            </p:nvSpPr>
            <p:spPr>
              <a:xfrm>
                <a:off x="3900675" y="3731800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1" y="206"/>
                    </a:moveTo>
                    <a:cubicBezTo>
                      <a:pt x="1490" y="206"/>
                      <a:pt x="1855" y="587"/>
                      <a:pt x="1855" y="1030"/>
                    </a:cubicBezTo>
                    <a:cubicBezTo>
                      <a:pt x="1855" y="1490"/>
                      <a:pt x="1490" y="1870"/>
                      <a:pt x="1031" y="1870"/>
                    </a:cubicBezTo>
                    <a:cubicBezTo>
                      <a:pt x="571" y="1870"/>
                      <a:pt x="191" y="1490"/>
                      <a:pt x="191" y="1030"/>
                    </a:cubicBezTo>
                    <a:cubicBezTo>
                      <a:pt x="191" y="587"/>
                      <a:pt x="571" y="206"/>
                      <a:pt x="1031" y="206"/>
                    </a:cubicBezTo>
                    <a:close/>
                    <a:moveTo>
                      <a:pt x="1031" y="1"/>
                    </a:moveTo>
                    <a:cubicBezTo>
                      <a:pt x="460" y="1"/>
                      <a:pt x="1" y="476"/>
                      <a:pt x="1" y="1030"/>
                    </a:cubicBezTo>
                    <a:cubicBezTo>
                      <a:pt x="1" y="1616"/>
                      <a:pt x="476" y="2060"/>
                      <a:pt x="1031" y="2060"/>
                    </a:cubicBezTo>
                    <a:cubicBezTo>
                      <a:pt x="1585" y="2060"/>
                      <a:pt x="2060" y="1585"/>
                      <a:pt x="2060" y="1030"/>
                    </a:cubicBezTo>
                    <a:cubicBezTo>
                      <a:pt x="2060" y="460"/>
                      <a:pt x="1585" y="1"/>
                      <a:pt x="10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88" name="Google Shape;1488;p29"/>
              <p:cNvSpPr/>
              <p:nvPr/>
            </p:nvSpPr>
            <p:spPr>
              <a:xfrm>
                <a:off x="3826225" y="3771400"/>
                <a:ext cx="51525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1" extrusionOk="0">
                    <a:moveTo>
                      <a:pt x="1030" y="207"/>
                    </a:moveTo>
                    <a:cubicBezTo>
                      <a:pt x="1490" y="207"/>
                      <a:pt x="1870" y="587"/>
                      <a:pt x="1870" y="1031"/>
                    </a:cubicBezTo>
                    <a:cubicBezTo>
                      <a:pt x="1870" y="1490"/>
                      <a:pt x="1490" y="1870"/>
                      <a:pt x="1030" y="1870"/>
                    </a:cubicBezTo>
                    <a:cubicBezTo>
                      <a:pt x="587" y="1870"/>
                      <a:pt x="207" y="1490"/>
                      <a:pt x="207" y="1031"/>
                    </a:cubicBezTo>
                    <a:cubicBezTo>
                      <a:pt x="207" y="587"/>
                      <a:pt x="587" y="207"/>
                      <a:pt x="1030" y="207"/>
                    </a:cubicBezTo>
                    <a:close/>
                    <a:moveTo>
                      <a:pt x="1030" y="1"/>
                    </a:moveTo>
                    <a:cubicBezTo>
                      <a:pt x="460" y="1"/>
                      <a:pt x="1" y="476"/>
                      <a:pt x="1" y="1031"/>
                    </a:cubicBezTo>
                    <a:cubicBezTo>
                      <a:pt x="1" y="1617"/>
                      <a:pt x="476" y="2060"/>
                      <a:pt x="1030" y="2060"/>
                    </a:cubicBezTo>
                    <a:cubicBezTo>
                      <a:pt x="1585" y="2060"/>
                      <a:pt x="2060" y="1585"/>
                      <a:pt x="2060" y="1031"/>
                    </a:cubicBezTo>
                    <a:cubicBezTo>
                      <a:pt x="2060" y="460"/>
                      <a:pt x="1585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89" name="Google Shape;1489;p29"/>
              <p:cNvSpPr/>
              <p:nvPr/>
            </p:nvSpPr>
            <p:spPr>
              <a:xfrm>
                <a:off x="3360850" y="3410200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30" y="190"/>
                    </a:moveTo>
                    <a:cubicBezTo>
                      <a:pt x="1490" y="190"/>
                      <a:pt x="1870" y="571"/>
                      <a:pt x="1870" y="1030"/>
                    </a:cubicBezTo>
                    <a:cubicBezTo>
                      <a:pt x="1870" y="1490"/>
                      <a:pt x="1490" y="1854"/>
                      <a:pt x="1030" y="1854"/>
                    </a:cubicBezTo>
                    <a:cubicBezTo>
                      <a:pt x="587" y="1854"/>
                      <a:pt x="207" y="1490"/>
                      <a:pt x="207" y="1030"/>
                    </a:cubicBezTo>
                    <a:cubicBezTo>
                      <a:pt x="207" y="571"/>
                      <a:pt x="587" y="190"/>
                      <a:pt x="1030" y="190"/>
                    </a:cubicBezTo>
                    <a:close/>
                    <a:moveTo>
                      <a:pt x="1030" y="0"/>
                    </a:moveTo>
                    <a:cubicBezTo>
                      <a:pt x="460" y="0"/>
                      <a:pt x="1" y="444"/>
                      <a:pt x="1" y="1030"/>
                    </a:cubicBezTo>
                    <a:cubicBezTo>
                      <a:pt x="1" y="1600"/>
                      <a:pt x="476" y="2060"/>
                      <a:pt x="1030" y="2060"/>
                    </a:cubicBezTo>
                    <a:cubicBezTo>
                      <a:pt x="1585" y="2060"/>
                      <a:pt x="2060" y="1600"/>
                      <a:pt x="2060" y="1030"/>
                    </a:cubicBezTo>
                    <a:cubicBezTo>
                      <a:pt x="2060" y="444"/>
                      <a:pt x="1585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90" name="Google Shape;1490;p29"/>
              <p:cNvSpPr/>
              <p:nvPr/>
            </p:nvSpPr>
            <p:spPr>
              <a:xfrm>
                <a:off x="2442775" y="3353175"/>
                <a:ext cx="515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2060" extrusionOk="0">
                    <a:moveTo>
                      <a:pt x="1030" y="206"/>
                    </a:moveTo>
                    <a:cubicBezTo>
                      <a:pt x="1474" y="206"/>
                      <a:pt x="1854" y="570"/>
                      <a:pt x="1854" y="1030"/>
                    </a:cubicBezTo>
                    <a:cubicBezTo>
                      <a:pt x="1854" y="1489"/>
                      <a:pt x="1474" y="1869"/>
                      <a:pt x="1030" y="1869"/>
                    </a:cubicBezTo>
                    <a:cubicBezTo>
                      <a:pt x="571" y="1869"/>
                      <a:pt x="191" y="1489"/>
                      <a:pt x="191" y="1030"/>
                    </a:cubicBezTo>
                    <a:cubicBezTo>
                      <a:pt x="191" y="570"/>
                      <a:pt x="571" y="206"/>
                      <a:pt x="1030" y="206"/>
                    </a:cubicBezTo>
                    <a:close/>
                    <a:moveTo>
                      <a:pt x="1030" y="0"/>
                    </a:moveTo>
                    <a:cubicBezTo>
                      <a:pt x="444" y="0"/>
                      <a:pt x="0" y="475"/>
                      <a:pt x="0" y="1030"/>
                    </a:cubicBezTo>
                    <a:cubicBezTo>
                      <a:pt x="0" y="1600"/>
                      <a:pt x="476" y="2060"/>
                      <a:pt x="1030" y="2060"/>
                    </a:cubicBezTo>
                    <a:cubicBezTo>
                      <a:pt x="1585" y="2060"/>
                      <a:pt x="2028" y="1600"/>
                      <a:pt x="2060" y="1030"/>
                    </a:cubicBezTo>
                    <a:cubicBezTo>
                      <a:pt x="2060" y="459"/>
                      <a:pt x="1601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91" name="Google Shape;1491;p29"/>
              <p:cNvSpPr/>
              <p:nvPr/>
            </p:nvSpPr>
            <p:spPr>
              <a:xfrm>
                <a:off x="2569525" y="3318300"/>
                <a:ext cx="51500" cy="5192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77" extrusionOk="0">
                    <a:moveTo>
                      <a:pt x="1030" y="223"/>
                    </a:moveTo>
                    <a:cubicBezTo>
                      <a:pt x="1473" y="223"/>
                      <a:pt x="1854" y="603"/>
                      <a:pt x="1854" y="1062"/>
                    </a:cubicBezTo>
                    <a:cubicBezTo>
                      <a:pt x="1854" y="1522"/>
                      <a:pt x="1473" y="1886"/>
                      <a:pt x="1030" y="1886"/>
                    </a:cubicBezTo>
                    <a:cubicBezTo>
                      <a:pt x="570" y="1886"/>
                      <a:pt x="190" y="1506"/>
                      <a:pt x="190" y="1062"/>
                    </a:cubicBezTo>
                    <a:cubicBezTo>
                      <a:pt x="190" y="603"/>
                      <a:pt x="570" y="223"/>
                      <a:pt x="1030" y="223"/>
                    </a:cubicBezTo>
                    <a:close/>
                    <a:moveTo>
                      <a:pt x="1030" y="1"/>
                    </a:moveTo>
                    <a:cubicBezTo>
                      <a:pt x="444" y="1"/>
                      <a:pt x="0" y="460"/>
                      <a:pt x="0" y="1046"/>
                    </a:cubicBezTo>
                    <a:cubicBezTo>
                      <a:pt x="0" y="1617"/>
                      <a:pt x="475" y="2076"/>
                      <a:pt x="1030" y="2076"/>
                    </a:cubicBezTo>
                    <a:cubicBezTo>
                      <a:pt x="1600" y="2076"/>
                      <a:pt x="2060" y="1617"/>
                      <a:pt x="2060" y="1046"/>
                    </a:cubicBezTo>
                    <a:cubicBezTo>
                      <a:pt x="2060" y="460"/>
                      <a:pt x="1600" y="1"/>
                      <a:pt x="1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92" name="Google Shape;1492;p29"/>
              <p:cNvSpPr/>
              <p:nvPr/>
            </p:nvSpPr>
            <p:spPr>
              <a:xfrm>
                <a:off x="2634875" y="3515950"/>
                <a:ext cx="51500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60" extrusionOk="0">
                    <a:moveTo>
                      <a:pt x="1030" y="222"/>
                    </a:moveTo>
                    <a:cubicBezTo>
                      <a:pt x="1473" y="222"/>
                      <a:pt x="1854" y="586"/>
                      <a:pt x="1854" y="1062"/>
                    </a:cubicBezTo>
                    <a:cubicBezTo>
                      <a:pt x="1854" y="1505"/>
                      <a:pt x="1473" y="1886"/>
                      <a:pt x="1030" y="1886"/>
                    </a:cubicBezTo>
                    <a:cubicBezTo>
                      <a:pt x="570" y="1886"/>
                      <a:pt x="190" y="1505"/>
                      <a:pt x="190" y="1062"/>
                    </a:cubicBezTo>
                    <a:cubicBezTo>
                      <a:pt x="190" y="602"/>
                      <a:pt x="570" y="222"/>
                      <a:pt x="1030" y="222"/>
                    </a:cubicBezTo>
                    <a:close/>
                    <a:moveTo>
                      <a:pt x="1030" y="0"/>
                    </a:moveTo>
                    <a:cubicBezTo>
                      <a:pt x="444" y="0"/>
                      <a:pt x="0" y="476"/>
                      <a:pt x="0" y="1030"/>
                    </a:cubicBezTo>
                    <a:cubicBezTo>
                      <a:pt x="0" y="1616"/>
                      <a:pt x="475" y="2060"/>
                      <a:pt x="1030" y="2060"/>
                    </a:cubicBezTo>
                    <a:cubicBezTo>
                      <a:pt x="1600" y="2060"/>
                      <a:pt x="2060" y="1616"/>
                      <a:pt x="2044" y="1030"/>
                    </a:cubicBezTo>
                    <a:cubicBezTo>
                      <a:pt x="2044" y="460"/>
                      <a:pt x="1584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pic>
          <p:nvPicPr>
            <p:cNvPr id="1493" name="Google Shape;1493;p29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0" y="666425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4" name="Google Shape;1494;p29"/>
            <p:cNvPicPr preferRelativeResize="0"/>
            <p:nvPr/>
          </p:nvPicPr>
          <p:blipFill>
            <a:blip r:embed="rId3">
              <a:alphaModFix amt="40000"/>
            </a:blip>
            <a:stretch>
              <a:fillRect/>
            </a:stretch>
          </p:blipFill>
          <p:spPr>
            <a:xfrm>
              <a:off x="928125" y="535000"/>
              <a:ext cx="1177350" cy="11773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364C054-2D57-B1B2-FAA8-481DC7918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3578" y="3360004"/>
            <a:ext cx="4923621" cy="337078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86869-514E-6FCE-D147-27DDCD74B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720" y="785931"/>
            <a:ext cx="8920480" cy="4329269"/>
          </a:xfrm>
        </p:spPr>
        <p:txBody>
          <a:bodyPr/>
          <a:lstStyle/>
          <a:p>
            <a:r>
              <a:rPr lang="en-IN" sz="3200" dirty="0"/>
              <a:t>How to use AI in Product World</a:t>
            </a:r>
            <a:br>
              <a:rPr lang="en-IN" sz="3200" dirty="0"/>
            </a:br>
            <a:br>
              <a:rPr lang="en-IN" sz="3200" dirty="0"/>
            </a:br>
            <a:br>
              <a:rPr lang="en-IN" sz="3200" dirty="0"/>
            </a:b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988288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A12BC1-C3E2-ECD8-463F-823CA52BD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778664"/>
            <a:ext cx="11850753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81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4C211C-870B-F1C9-5D06-5F0379038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00" y="742576"/>
            <a:ext cx="10758401" cy="537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71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A3333-DB36-32ED-DE44-B513B7568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Making AI work</a:t>
            </a:r>
          </a:p>
        </p:txBody>
      </p:sp>
    </p:spTree>
    <p:extLst>
      <p:ext uri="{BB962C8B-B14F-4D97-AF65-F5344CB8AC3E}">
        <p14:creationId xmlns:p14="http://schemas.microsoft.com/office/powerpoint/2010/main" val="2197447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32433B-6861-11D5-3F7C-E32065FB0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415" y="520294"/>
            <a:ext cx="9107171" cy="581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517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1D9FF-095D-309D-EACA-8E0C790DF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61A1C-FD52-2F83-BF3B-94E65BB39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2819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63A5-C44B-493D-9AA4-15D228167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dirty="0">
                <a:solidFill>
                  <a:srgbClr val="002060"/>
                </a:solidFill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Types of Analytics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C6F83-3478-46A4-A368-DCEFA6683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33845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AD59A5-BF47-136D-1090-6A84AEE10C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6530" y="241637"/>
            <a:ext cx="6098031" cy="4071944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95BC0EE-D2C1-9A84-504D-8736DD18F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122" y="4313582"/>
            <a:ext cx="7119533" cy="2431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442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1734A-66AF-9062-5F67-8B799B43A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427" y="365128"/>
            <a:ext cx="7961244" cy="877265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C6A97E-6ADE-2792-1E91-5E6F32BDAC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836" y="365126"/>
            <a:ext cx="5703875" cy="400965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FBE9A3-F82E-CAF3-5DED-9119B8141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095" y="365127"/>
            <a:ext cx="5145071" cy="28551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B7D31B-578C-94BF-063F-154722C54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2793" y="4318949"/>
            <a:ext cx="7404651" cy="251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037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E84EF3-16DB-2172-4BB4-53469314A3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593" y="186489"/>
            <a:ext cx="4718809" cy="316133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0E8227-8E3A-A013-D46F-6497070CE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324" y="230232"/>
            <a:ext cx="4718808" cy="31219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73A82C-17FE-B2AB-1C35-ADDA4FACD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8133" y="198189"/>
            <a:ext cx="2149129" cy="32308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DCC2D2-D532-9CAE-4248-E07E3DA912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2102" y="3688753"/>
            <a:ext cx="4556293" cy="29827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98A9D6-98EA-52E6-C16A-AE6D4A3F56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43609" y="3631153"/>
            <a:ext cx="4556291" cy="300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133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0">
            <a:extLst>
              <a:ext uri="{FF2B5EF4-FFF2-40B4-BE49-F238E27FC236}">
                <a16:creationId xmlns:a16="http://schemas.microsoft.com/office/drawing/2014/main" id="{71042108-5736-D477-1010-DCDBEC527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927" y="1128516"/>
            <a:ext cx="8397984" cy="410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3680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1B2BE6-0A45-41B7-B6C7-996E916DE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68" y="862095"/>
            <a:ext cx="10543264" cy="513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7846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80126-F98E-7EC4-C5F5-E3B4B76C3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13BF8-8CDF-D8CD-D371-22F7928B4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sz="2667" dirty="0" err="1">
                <a:latin typeface="Söhne"/>
              </a:rPr>
              <a:t>TechTrendz</a:t>
            </a:r>
            <a:r>
              <a:rPr lang="en-US" sz="2667" dirty="0">
                <a:latin typeface="Söhne"/>
              </a:rPr>
              <a:t> is a leading retailer specializing in electronics and gadgets. Over the years, the company has accumulated vast amounts of data related to sales, customer behavior, inventory, and marketing campaigns. Let's follow </a:t>
            </a:r>
            <a:r>
              <a:rPr lang="en-US" sz="2667" dirty="0" err="1">
                <a:latin typeface="Söhne"/>
              </a:rPr>
              <a:t>TechTrendz</a:t>
            </a:r>
            <a:r>
              <a:rPr lang="en-US" sz="2667" dirty="0">
                <a:latin typeface="Söhne"/>
              </a:rPr>
              <a:t> through their analytics journey.</a:t>
            </a:r>
            <a:endParaRPr lang="en-IN" sz="2667" dirty="0"/>
          </a:p>
        </p:txBody>
      </p:sp>
    </p:spTree>
    <p:extLst>
      <p:ext uri="{BB962C8B-B14F-4D97-AF65-F5344CB8AC3E}">
        <p14:creationId xmlns:p14="http://schemas.microsoft.com/office/powerpoint/2010/main" val="29733477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A3229-3B15-368E-191B-A5BFA84E0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Analytics?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DEF04-E490-7659-7E4D-27A5E4E23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667" dirty="0" err="1">
                <a:latin typeface="Söhne"/>
              </a:rPr>
              <a:t>TechTrendz's</a:t>
            </a:r>
            <a:r>
              <a:rPr lang="en-US" sz="2667" dirty="0">
                <a:latin typeface="Söhne"/>
              </a:rPr>
              <a:t> analytics team starts by analyzing sales data from the previous year. </a:t>
            </a:r>
          </a:p>
          <a:p>
            <a:pPr lvl="1"/>
            <a:r>
              <a:rPr lang="en-US" sz="2667" dirty="0">
                <a:latin typeface="Söhne"/>
              </a:rPr>
              <a:t>They create reports and dashboards to visualize key performance indicators (KPIs) such as total revenue, sales by product category, and geographical sales distribution. </a:t>
            </a:r>
          </a:p>
          <a:p>
            <a:pPr lvl="1"/>
            <a:r>
              <a:rPr lang="en-US" sz="2667" dirty="0">
                <a:latin typeface="Söhne"/>
              </a:rPr>
              <a:t>Through descriptive analytics, they gain insights into which products are top sellers, peak sales periods, and popular customer demographics.</a:t>
            </a:r>
            <a:br>
              <a:rPr lang="en-US" sz="2667" dirty="0"/>
            </a:br>
            <a:endParaRPr lang="en-IN" sz="2667" dirty="0"/>
          </a:p>
        </p:txBody>
      </p:sp>
    </p:spTree>
    <p:extLst>
      <p:ext uri="{BB962C8B-B14F-4D97-AF65-F5344CB8AC3E}">
        <p14:creationId xmlns:p14="http://schemas.microsoft.com/office/powerpoint/2010/main" val="2120015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A3CD1-833B-BD00-A8FD-81621C6CF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Analytics?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3319A-7627-EC4B-09C9-DEC0F1240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667" dirty="0">
                <a:latin typeface="Söhne"/>
              </a:rPr>
              <a:t>After identifying a decline in sales for a particular product line, </a:t>
            </a:r>
            <a:r>
              <a:rPr lang="en-US" sz="2667" dirty="0" err="1">
                <a:latin typeface="Söhne"/>
              </a:rPr>
              <a:t>TechTrendz's</a:t>
            </a:r>
            <a:r>
              <a:rPr lang="en-US" sz="2667" dirty="0">
                <a:latin typeface="Söhne"/>
              </a:rPr>
              <a:t> analysts dive deeper into the data. </a:t>
            </a:r>
          </a:p>
          <a:p>
            <a:pPr lvl="1"/>
            <a:r>
              <a:rPr lang="en-US" sz="2667" dirty="0">
                <a:latin typeface="Söhne"/>
              </a:rPr>
              <a:t>They perform root cause analysis to understand the factors contributing to the decline. </a:t>
            </a:r>
          </a:p>
          <a:p>
            <a:pPr lvl="1"/>
            <a:r>
              <a:rPr lang="en-US" sz="2667" dirty="0">
                <a:latin typeface="Söhne"/>
              </a:rPr>
              <a:t>Through diagnostic analytics, they uncover issues such as pricing competitiveness, insufficient marketing efforts, or changes in consumer preferences, enabling them to formulate corrective actions.</a:t>
            </a:r>
            <a:br>
              <a:rPr lang="en-US" sz="2667" dirty="0"/>
            </a:br>
            <a:endParaRPr lang="en-IN" sz="2667" dirty="0"/>
          </a:p>
        </p:txBody>
      </p:sp>
    </p:spTree>
    <p:extLst>
      <p:ext uri="{BB962C8B-B14F-4D97-AF65-F5344CB8AC3E}">
        <p14:creationId xmlns:p14="http://schemas.microsoft.com/office/powerpoint/2010/main" val="3980599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DC167-15A9-BEA0-01D2-5D76E81C4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Analytics?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1E6D5-99E0-ED54-264E-66394CECC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667" dirty="0">
                <a:latin typeface="Söhne"/>
              </a:rPr>
              <a:t>Armed with insights from descriptive and diagnostic analytics, </a:t>
            </a:r>
            <a:r>
              <a:rPr lang="en-US" sz="2667" dirty="0" err="1">
                <a:latin typeface="Söhne"/>
              </a:rPr>
              <a:t>TechTrendz's</a:t>
            </a:r>
            <a:r>
              <a:rPr lang="en-US" sz="2667" dirty="0">
                <a:latin typeface="Söhne"/>
              </a:rPr>
              <a:t> team leverages predictive analytics to forecast sales for the upcoming quarter. </a:t>
            </a:r>
          </a:p>
          <a:p>
            <a:pPr lvl="1"/>
            <a:r>
              <a:rPr lang="en-US" sz="2667" dirty="0">
                <a:latin typeface="Söhne"/>
              </a:rPr>
              <a:t>By analyzing historical sales trends, seasonality, economic indicators, and market trends, they develop predictive models to anticipate demand for various products. </a:t>
            </a:r>
          </a:p>
          <a:p>
            <a:pPr lvl="1"/>
            <a:r>
              <a:rPr lang="en-US" sz="2667" dirty="0">
                <a:latin typeface="Söhne"/>
              </a:rPr>
              <a:t>These forecasts help the company optimize inventory management, pricing strategies, and resource allocation.</a:t>
            </a:r>
            <a:endParaRPr lang="en-IN" sz="2667" dirty="0"/>
          </a:p>
        </p:txBody>
      </p:sp>
    </p:spTree>
    <p:extLst>
      <p:ext uri="{BB962C8B-B14F-4D97-AF65-F5344CB8AC3E}">
        <p14:creationId xmlns:p14="http://schemas.microsoft.com/office/powerpoint/2010/main" val="18547263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2EDCE-2BD7-D592-CFD0-1942C4D7B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Analytics?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AC8EE-C3C5-40C3-E739-4D318CA24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67" dirty="0">
                <a:latin typeface="Söhne"/>
              </a:rPr>
              <a:t>With predictive models in place, </a:t>
            </a:r>
            <a:r>
              <a:rPr lang="en-US" sz="2667" dirty="0" err="1">
                <a:latin typeface="Söhne"/>
              </a:rPr>
              <a:t>TechTrendz's</a:t>
            </a:r>
            <a:r>
              <a:rPr lang="en-US" sz="2667" dirty="0">
                <a:latin typeface="Söhne"/>
              </a:rPr>
              <a:t> executives turn to prescriptive analytics to determine the best course of action. </a:t>
            </a:r>
          </a:p>
          <a:p>
            <a:endParaRPr lang="en-US" sz="2667" dirty="0">
              <a:latin typeface="Söhne"/>
            </a:endParaRPr>
          </a:p>
          <a:p>
            <a:r>
              <a:rPr lang="en-US" sz="2667" dirty="0">
                <a:latin typeface="Söhne"/>
              </a:rPr>
              <a:t>Using optimization algorithms, they simulate different scenarios to maximize profitability, minimize costs, or optimize marketing ROI. </a:t>
            </a:r>
          </a:p>
          <a:p>
            <a:endParaRPr lang="en-US" sz="2667" dirty="0">
              <a:latin typeface="Söhne"/>
            </a:endParaRPr>
          </a:p>
          <a:p>
            <a:r>
              <a:rPr lang="en-US" sz="2667" dirty="0">
                <a:latin typeface="Söhne"/>
              </a:rPr>
              <a:t>For example, they may use prescriptive analytics to decide on promotional strategies, inventory replenishment schedules, or pricing adjustments, ultimately driving business growth and competitiveness.</a:t>
            </a:r>
            <a:endParaRPr lang="en-IN" sz="2667" dirty="0"/>
          </a:p>
        </p:txBody>
      </p:sp>
    </p:spTree>
    <p:extLst>
      <p:ext uri="{BB962C8B-B14F-4D97-AF65-F5344CB8AC3E}">
        <p14:creationId xmlns:p14="http://schemas.microsoft.com/office/powerpoint/2010/main" val="14362193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CDD85-035E-46B5-9F76-51B3CB605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Data Science/Machine Learning</a:t>
            </a:r>
            <a:endParaRPr lang="en-IN" dirty="0">
              <a:solidFill>
                <a:srgbClr val="002060"/>
              </a:solidFill>
              <a:highlight>
                <a:srgbClr val="C0C0C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C32E99EC-7ABC-4B2D-AB27-C19BE0F43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5452" y="1650094"/>
            <a:ext cx="8285752" cy="5034884"/>
          </a:xfrm>
        </p:spPr>
      </p:pic>
    </p:spTree>
    <p:extLst>
      <p:ext uri="{BB962C8B-B14F-4D97-AF65-F5344CB8AC3E}">
        <p14:creationId xmlns:p14="http://schemas.microsoft.com/office/powerpoint/2010/main" val="2452621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9815A-4D02-3B57-25BA-1F0E95E62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3200" dirty="0"/>
              <a:t>AI Product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2DFEC-9470-5435-B1BF-568705C47BF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6944" y="1712927"/>
            <a:ext cx="10515600" cy="4464037"/>
          </a:xfrm>
          <a:solidFill>
            <a:schemeClr val="accent6">
              <a:lumMod val="25000"/>
            </a:schemeClr>
          </a:solidFill>
        </p:spPr>
        <p:txBody>
          <a:bodyPr>
            <a:normAutofit/>
          </a:bodyPr>
          <a:lstStyle/>
          <a:p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AI product managers are the ultimate collaborators with cross-functional teams of data scientists, engineers, designers, and marketers. </a:t>
            </a:r>
          </a:p>
          <a:p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They craft AI products that meet customer expectations and align with the organization’s broader objectives.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E9EB0C-0B1C-77ED-E3CA-68FC6AE0D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9046" y="4446275"/>
            <a:ext cx="2201761" cy="157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259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17E74-0376-078C-E73E-131038BD8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9581" y="926600"/>
            <a:ext cx="9596912" cy="5250008"/>
          </a:xfrm>
        </p:spPr>
        <p:txBody>
          <a:bodyPr/>
          <a:lstStyle/>
          <a:p>
            <a:pPr marL="203195" indent="0">
              <a:buNone/>
            </a:pP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331FD9-1FC0-1B95-BFA2-9E5BC326C5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507" y="926600"/>
            <a:ext cx="4504847" cy="28922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17A0B23-9F05-02D3-8ABC-7DAE3AF60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2597" y="5366720"/>
            <a:ext cx="5513896" cy="8098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52DAAD-0544-C0ED-84B5-DD9A1129CB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9582" y="4070284"/>
            <a:ext cx="5213839" cy="10449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12E71D-9812-BD38-CC09-8653C38E3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770" y="673997"/>
            <a:ext cx="11507805" cy="520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377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17E74-0376-078C-E73E-131038BD8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2091240" cy="6858000"/>
          </a:xfrm>
        </p:spPr>
        <p:txBody>
          <a:bodyPr/>
          <a:lstStyle/>
          <a:p>
            <a:pPr marL="203195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F866E2-4696-F8B9-BFE4-6298A552B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040"/>
            <a:ext cx="9588939" cy="67959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35532F-EB45-1ED1-0BCA-E7FE6BB95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2835" y="2842560"/>
            <a:ext cx="1834509" cy="58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152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EB5DA-F8B3-BC33-4064-16B368B57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Levels of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35E7F-AA0F-ADDD-B38B-753DEAF457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6944" y="1571861"/>
            <a:ext cx="10515600" cy="460510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endParaRPr lang="en-IN" sz="2400" dirty="0"/>
          </a:p>
          <a:p>
            <a:pPr>
              <a:lnSpc>
                <a:spcPct val="150000"/>
              </a:lnSpc>
            </a:pPr>
            <a:endParaRPr lang="en-IN" sz="2400" dirty="0"/>
          </a:p>
          <a:p>
            <a:pPr>
              <a:lnSpc>
                <a:spcPct val="150000"/>
              </a:lnSpc>
            </a:pPr>
            <a:r>
              <a:rPr lang="en-IN" sz="2400" dirty="0"/>
              <a:t>Level 1:Manual Process</a:t>
            </a:r>
          </a:p>
          <a:p>
            <a:pPr>
              <a:lnSpc>
                <a:spcPct val="150000"/>
              </a:lnSpc>
            </a:pPr>
            <a:r>
              <a:rPr lang="en-IN" sz="2400" dirty="0"/>
              <a:t>Level 2: Human intervention with AI assistance</a:t>
            </a:r>
          </a:p>
          <a:p>
            <a:pPr>
              <a:lnSpc>
                <a:spcPct val="150000"/>
              </a:lnSpc>
            </a:pPr>
            <a:r>
              <a:rPr lang="en-IN" sz="2400" dirty="0"/>
              <a:t>Level 3:AI Driven with Fine tuning</a:t>
            </a:r>
          </a:p>
          <a:p>
            <a:pPr>
              <a:lnSpc>
                <a:spcPct val="150000"/>
              </a:lnSpc>
            </a:pPr>
            <a:r>
              <a:rPr lang="en-IN" sz="2400" dirty="0"/>
              <a:t>Level 4:Fully Automated by AI</a:t>
            </a:r>
          </a:p>
        </p:txBody>
      </p:sp>
    </p:spTree>
    <p:extLst>
      <p:ext uri="{BB962C8B-B14F-4D97-AF65-F5344CB8AC3E}">
        <p14:creationId xmlns:p14="http://schemas.microsoft.com/office/powerpoint/2010/main" val="863699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5A010-990E-D112-C4BF-D826AF02D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Understanding AI In PM</a:t>
            </a:r>
          </a:p>
        </p:txBody>
      </p:sp>
    </p:spTree>
    <p:extLst>
      <p:ext uri="{BB962C8B-B14F-4D97-AF65-F5344CB8AC3E}">
        <p14:creationId xmlns:p14="http://schemas.microsoft.com/office/powerpoint/2010/main" val="2531608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484C2D-4593-2C7B-F3AF-AA76106B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564" y="399792"/>
            <a:ext cx="8333699" cy="645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157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417</Words>
  <Application>Microsoft Office PowerPoint</Application>
  <PresentationFormat>Widescreen</PresentationFormat>
  <Paragraphs>39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Meiryo UI</vt:lpstr>
      <vt:lpstr>Arial</vt:lpstr>
      <vt:lpstr>Calibri</vt:lpstr>
      <vt:lpstr>Calibri Light</vt:lpstr>
      <vt:lpstr>Nunito Light</vt:lpstr>
      <vt:lpstr>Open Sans</vt:lpstr>
      <vt:lpstr>Saira</vt:lpstr>
      <vt:lpstr>Söhne</vt:lpstr>
      <vt:lpstr>Times New Roman</vt:lpstr>
      <vt:lpstr>Office Theme</vt:lpstr>
      <vt:lpstr>AI in Product Management</vt:lpstr>
      <vt:lpstr>PowerPoint Presentation</vt:lpstr>
      <vt:lpstr>AI Product Management</vt:lpstr>
      <vt:lpstr>PowerPoint Presentation</vt:lpstr>
      <vt:lpstr>PowerPoint Presentation</vt:lpstr>
      <vt:lpstr>PowerPoint Presentation</vt:lpstr>
      <vt:lpstr>Levels of AI</vt:lpstr>
      <vt:lpstr>Understanding AI In PM</vt:lpstr>
      <vt:lpstr>PowerPoint Presentation</vt:lpstr>
      <vt:lpstr>How to use AI in Product World   </vt:lpstr>
      <vt:lpstr>PowerPoint Presentation</vt:lpstr>
      <vt:lpstr>PowerPoint Presentation</vt:lpstr>
      <vt:lpstr>Making AI work</vt:lpstr>
      <vt:lpstr>PowerPoint Presentation</vt:lpstr>
      <vt:lpstr>Data?</vt:lpstr>
      <vt:lpstr>Types of Analytics</vt:lpstr>
      <vt:lpstr>PowerPoint Presentation</vt:lpstr>
      <vt:lpstr>PowerPoint Presentation</vt:lpstr>
      <vt:lpstr>PowerPoint Presentation</vt:lpstr>
      <vt:lpstr>PowerPoint Presentation</vt:lpstr>
      <vt:lpstr>Scenario</vt:lpstr>
      <vt:lpstr>Analytics?</vt:lpstr>
      <vt:lpstr>Analytics?</vt:lpstr>
      <vt:lpstr>Analytics?</vt:lpstr>
      <vt:lpstr>Analytics?</vt:lpstr>
      <vt:lpstr>Data Science/Machine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in Product Management</dc:title>
  <dc:creator>PL T</dc:creator>
  <cp:lastModifiedBy>PL T</cp:lastModifiedBy>
  <cp:revision>1</cp:revision>
  <dcterms:created xsi:type="dcterms:W3CDTF">2024-05-20T14:37:36Z</dcterms:created>
  <dcterms:modified xsi:type="dcterms:W3CDTF">2024-05-20T14:39:18Z</dcterms:modified>
</cp:coreProperties>
</file>

<file path=docProps/thumbnail.jpeg>
</file>